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2" r:id="rId5"/>
    <p:sldId id="259" r:id="rId6"/>
    <p:sldId id="265" r:id="rId7"/>
    <p:sldId id="260" r:id="rId8"/>
    <p:sldId id="261" r:id="rId9"/>
    <p:sldId id="263" r:id="rId10"/>
    <p:sldId id="264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7" r:id="rId23"/>
    <p:sldId id="276" r:id="rId24"/>
    <p:sldId id="278" r:id="rId25"/>
    <p:sldId id="280" r:id="rId26"/>
    <p:sldId id="282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81" r:id="rId35"/>
    <p:sldId id="298" r:id="rId36"/>
    <p:sldId id="283" r:id="rId37"/>
    <p:sldId id="286" r:id="rId38"/>
    <p:sldId id="287" r:id="rId39"/>
    <p:sldId id="293" r:id="rId40"/>
    <p:sldId id="294" r:id="rId41"/>
    <p:sldId id="295" r:id="rId42"/>
    <p:sldId id="296" r:id="rId43"/>
    <p:sldId id="297" r:id="rId44"/>
    <p:sldId id="299" r:id="rId45"/>
    <p:sldId id="309" r:id="rId46"/>
    <p:sldId id="302" r:id="rId47"/>
    <p:sldId id="300" r:id="rId48"/>
    <p:sldId id="301" r:id="rId49"/>
    <p:sldId id="303" r:id="rId50"/>
    <p:sldId id="304" r:id="rId51"/>
    <p:sldId id="306" r:id="rId52"/>
    <p:sldId id="308" r:id="rId53"/>
    <p:sldId id="307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85AF6-DE6F-5538-578C-2A3362CE1E2B}" v="1199" dt="2021-12-12T16:52:44.480"/>
    <p1510:client id="{14D353CC-08D2-44E1-AF0C-1B453246E19B}" v="2355" dt="2021-09-15T21:35:54.529"/>
    <p1510:client id="{31368826-93D5-E16A-AAF3-0C7715195D88}" v="15" dt="2021-12-14T00:11:27.927"/>
    <p1510:client id="{61F875A1-7045-DD7B-EE51-2806376633F3}" v="781" dt="2021-09-16T17:49:25.407"/>
    <p1510:client id="{767D1C8D-020E-409A-A28F-81FA707604FB}" v="73" dt="2021-09-20T19:57:06.476"/>
    <p1510:client id="{7A10ABF4-6CC9-A72F-4F98-E3838BB2D5DF}" v="1779" dt="2021-11-15T16:48:06.584"/>
    <p1510:client id="{89B25106-91E5-07DA-4242-631CF6E9A30A}" v="470" dt="2021-11-15T17:06:53.722"/>
    <p1510:client id="{8D8BD928-F45B-4787-A76A-AB6660F3C3E5}" v="95" dt="2022-02-21T22:45:27.598"/>
    <p1510:client id="{B0361DAC-3393-D4CF-E1C4-525C9FD48403}" v="1054" dt="2021-09-17T14:58:13.637"/>
    <p1510:client id="{D9D989A9-6B80-2D60-3BD5-47C48033D062}" v="666" dt="2022-02-21T17:21:35.929"/>
    <p1510:client id="{E4B64294-A60F-FA07-60B8-B4164FF28109}" v="205" dt="2022-03-28T16:22:45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yda,Reed" userId="S::reedrich@colostate.edu::658f7edd-5008-427e-94a9-841c226dd782" providerId="AD" clId="Web-{61F875A1-7045-DD7B-EE51-2806376633F3}"/>
    <pc:docChg chg="addSld modSld">
      <pc:chgData name="Woyda,Reed" userId="S::reedrich@colostate.edu::658f7edd-5008-427e-94a9-841c226dd782" providerId="AD" clId="Web-{61F875A1-7045-DD7B-EE51-2806376633F3}" dt="2021-09-16T17:49:25.407" v="441" actId="20577"/>
      <pc:docMkLst>
        <pc:docMk/>
      </pc:docMkLst>
      <pc:sldChg chg="modSp">
        <pc:chgData name="Woyda,Reed" userId="S::reedrich@colostate.edu::658f7edd-5008-427e-94a9-841c226dd782" providerId="AD" clId="Web-{61F875A1-7045-DD7B-EE51-2806376633F3}" dt="2021-09-16T17:47:03.622" v="439" actId="1076"/>
        <pc:sldMkLst>
          <pc:docMk/>
          <pc:sldMk cId="884506452" sldId="258"/>
        </pc:sldMkLst>
        <pc:spChg chg="mod">
          <ac:chgData name="Woyda,Reed" userId="S::reedrich@colostate.edu::658f7edd-5008-427e-94a9-841c226dd782" providerId="AD" clId="Web-{61F875A1-7045-DD7B-EE51-2806376633F3}" dt="2021-09-16T17:47:03.622" v="439" actId="1076"/>
          <ac:spMkLst>
            <pc:docMk/>
            <pc:sldMk cId="884506452" sldId="258"/>
            <ac:spMk id="19" creationId="{0161BAFE-E967-4D2F-9CD8-51DD5BEFC7B2}"/>
          </ac:spMkLst>
        </pc:spChg>
      </pc:sldChg>
      <pc:sldChg chg="addAnim delAnim modAnim">
        <pc:chgData name="Woyda,Reed" userId="S::reedrich@colostate.edu::658f7edd-5008-427e-94a9-841c226dd782" providerId="AD" clId="Web-{61F875A1-7045-DD7B-EE51-2806376633F3}" dt="2021-09-16T17:46:22.449" v="434"/>
        <pc:sldMkLst>
          <pc:docMk/>
          <pc:sldMk cId="3381353889" sldId="260"/>
        </pc:sldMkLst>
      </pc:sldChg>
      <pc:sldChg chg="addSp modSp addAnim modAnim">
        <pc:chgData name="Woyda,Reed" userId="S::reedrich@colostate.edu::658f7edd-5008-427e-94a9-841c226dd782" providerId="AD" clId="Web-{61F875A1-7045-DD7B-EE51-2806376633F3}" dt="2021-09-16T17:46:13.621" v="429"/>
        <pc:sldMkLst>
          <pc:docMk/>
          <pc:sldMk cId="1774090749" sldId="261"/>
        </pc:sldMkLst>
        <pc:spChg chg="mod">
          <ac:chgData name="Woyda,Reed" userId="S::reedrich@colostate.edu::658f7edd-5008-427e-94a9-841c226dd782" providerId="AD" clId="Web-{61F875A1-7045-DD7B-EE51-2806376633F3}" dt="2021-09-16T17:31:25.973" v="23" actId="20577"/>
          <ac:spMkLst>
            <pc:docMk/>
            <pc:sldMk cId="1774090749" sldId="261"/>
            <ac:spMk id="2" creationId="{864B60B0-D42A-4949-B41D-C8BEFB2DD427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3:25.054" v="372" actId="1076"/>
          <ac:spMkLst>
            <pc:docMk/>
            <pc:sldMk cId="1774090749" sldId="261"/>
            <ac:spMk id="3" creationId="{362296D4-0DCB-435F-8179-5360DB935283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4:30.587" v="405" actId="1076"/>
          <ac:spMkLst>
            <pc:docMk/>
            <pc:sldMk cId="1774090749" sldId="261"/>
            <ac:spMk id="4" creationId="{F3E4E7CE-D27E-4D8E-BF96-BF5856095883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4:57.525" v="409" actId="20577"/>
          <ac:spMkLst>
            <pc:docMk/>
            <pc:sldMk cId="1774090749" sldId="261"/>
            <ac:spMk id="5" creationId="{C00339D4-5AEE-465D-83A7-8A02F00B1EBF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5:13.307" v="416" actId="20577"/>
          <ac:spMkLst>
            <pc:docMk/>
            <pc:sldMk cId="1774090749" sldId="261"/>
            <ac:spMk id="6" creationId="{ED895DDB-6F3D-4896-9AE0-BF15C34034AB}"/>
          </ac:spMkLst>
        </pc:spChg>
        <pc:picChg chg="add mod">
          <ac:chgData name="Woyda,Reed" userId="S::reedrich@colostate.edu::658f7edd-5008-427e-94a9-841c226dd782" providerId="AD" clId="Web-{61F875A1-7045-DD7B-EE51-2806376633F3}" dt="2021-09-16T17:46:00.808" v="421" actId="1076"/>
          <ac:picMkLst>
            <pc:docMk/>
            <pc:sldMk cId="1774090749" sldId="261"/>
            <ac:picMk id="7" creationId="{A20C91FA-0411-44A5-91DC-5D445A41BC33}"/>
          </ac:picMkLst>
        </pc:picChg>
      </pc:sldChg>
      <pc:sldChg chg="addSp delSp modSp add replId">
        <pc:chgData name="Woyda,Reed" userId="S::reedrich@colostate.edu::658f7edd-5008-427e-94a9-841c226dd782" providerId="AD" clId="Web-{61F875A1-7045-DD7B-EE51-2806376633F3}" dt="2021-09-16T17:42:28.646" v="371" actId="1076"/>
        <pc:sldMkLst>
          <pc:docMk/>
          <pc:sldMk cId="727745913" sldId="263"/>
        </pc:sldMkLst>
        <pc:spChg chg="del">
          <ac:chgData name="Woyda,Reed" userId="S::reedrich@colostate.edu::658f7edd-5008-427e-94a9-841c226dd782" providerId="AD" clId="Web-{61F875A1-7045-DD7B-EE51-2806376633F3}" dt="2021-09-16T17:37:46.827" v="223"/>
          <ac:spMkLst>
            <pc:docMk/>
            <pc:sldMk cId="727745913" sldId="263"/>
            <ac:spMk id="3" creationId="{362296D4-0DCB-435F-8179-5360DB935283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2:26.396" v="370" actId="1076"/>
          <ac:spMkLst>
            <pc:docMk/>
            <pc:sldMk cId="727745913" sldId="263"/>
            <ac:spMk id="6" creationId="{71B2D785-D159-45DC-9FD3-A3BCC35DA146}"/>
          </ac:spMkLst>
        </pc:spChg>
        <pc:spChg chg="add mod">
          <ac:chgData name="Woyda,Reed" userId="S::reedrich@colostate.edu::658f7edd-5008-427e-94a9-841c226dd782" providerId="AD" clId="Web-{61F875A1-7045-DD7B-EE51-2806376633F3}" dt="2021-09-16T17:42:28.646" v="371" actId="1076"/>
          <ac:spMkLst>
            <pc:docMk/>
            <pc:sldMk cId="727745913" sldId="263"/>
            <ac:spMk id="7" creationId="{69E43F0E-78A6-4625-B3A2-AB325C595723}"/>
          </ac:spMkLst>
        </pc:spChg>
        <pc:picChg chg="add mod">
          <ac:chgData name="Woyda,Reed" userId="S::reedrich@colostate.edu::658f7edd-5008-427e-94a9-841c226dd782" providerId="AD" clId="Web-{61F875A1-7045-DD7B-EE51-2806376633F3}" dt="2021-09-16T17:37:52.608" v="226" actId="1076"/>
          <ac:picMkLst>
            <pc:docMk/>
            <pc:sldMk cId="727745913" sldId="263"/>
            <ac:picMk id="5" creationId="{B73FFF1B-9BE8-45C0-9E78-911F09C7A254}"/>
          </ac:picMkLst>
        </pc:picChg>
      </pc:sldChg>
      <pc:sldChg chg="modSp new">
        <pc:chgData name="Woyda,Reed" userId="S::reedrich@colostate.edu::658f7edd-5008-427e-94a9-841c226dd782" providerId="AD" clId="Web-{61F875A1-7045-DD7B-EE51-2806376633F3}" dt="2021-09-16T17:49:25.407" v="441" actId="20577"/>
        <pc:sldMkLst>
          <pc:docMk/>
          <pc:sldMk cId="709307689" sldId="264"/>
        </pc:sldMkLst>
        <pc:spChg chg="mod">
          <ac:chgData name="Woyda,Reed" userId="S::reedrich@colostate.edu::658f7edd-5008-427e-94a9-841c226dd782" providerId="AD" clId="Web-{61F875A1-7045-DD7B-EE51-2806376633F3}" dt="2021-09-16T17:49:25.407" v="441" actId="20577"/>
          <ac:spMkLst>
            <pc:docMk/>
            <pc:sldMk cId="709307689" sldId="264"/>
            <ac:spMk id="2" creationId="{EF291E7F-F78E-48BA-8ED9-9DDEF509E19C}"/>
          </ac:spMkLst>
        </pc:spChg>
      </pc:sldChg>
    </pc:docChg>
  </pc:docChgLst>
  <pc:docChgLst>
    <pc:chgData name="Woyda,Reed" userId="S::reedrich@colostate.edu::658f7edd-5008-427e-94a9-841c226dd782" providerId="AD" clId="Web-{89B25106-91E5-07DA-4242-631CF6E9A30A}"/>
    <pc:docChg chg="addSld modSld">
      <pc:chgData name="Woyda,Reed" userId="S::reedrich@colostate.edu::658f7edd-5008-427e-94a9-841c226dd782" providerId="AD" clId="Web-{89B25106-91E5-07DA-4242-631CF6E9A30A}" dt="2021-11-15T17:06:52.254" v="278" actId="20577"/>
      <pc:docMkLst>
        <pc:docMk/>
      </pc:docMkLst>
      <pc:sldChg chg="modSp">
        <pc:chgData name="Woyda,Reed" userId="S::reedrich@colostate.edu::658f7edd-5008-427e-94a9-841c226dd782" providerId="AD" clId="Web-{89B25106-91E5-07DA-4242-631CF6E9A30A}" dt="2021-11-15T17:01:46.740" v="143" actId="20577"/>
        <pc:sldMkLst>
          <pc:docMk/>
          <pc:sldMk cId="3370585693" sldId="268"/>
        </pc:sldMkLst>
        <pc:spChg chg="mod">
          <ac:chgData name="Woyda,Reed" userId="S::reedrich@colostate.edu::658f7edd-5008-427e-94a9-841c226dd782" providerId="AD" clId="Web-{89B25106-91E5-07DA-4242-631CF6E9A30A}" dt="2021-11-15T17:01:46.740" v="143" actId="20577"/>
          <ac:spMkLst>
            <pc:docMk/>
            <pc:sldMk cId="3370585693" sldId="268"/>
            <ac:spMk id="5" creationId="{468FDD23-7A60-4006-9620-1F9E717300BD}"/>
          </ac:spMkLst>
        </pc:spChg>
      </pc:sldChg>
      <pc:sldChg chg="addSp delSp modSp new">
        <pc:chgData name="Woyda,Reed" userId="S::reedrich@colostate.edu::658f7edd-5008-427e-94a9-841c226dd782" providerId="AD" clId="Web-{89B25106-91E5-07DA-4242-631CF6E9A30A}" dt="2021-11-15T17:01:18.458" v="139" actId="1076"/>
        <pc:sldMkLst>
          <pc:docMk/>
          <pc:sldMk cId="332592753" sldId="278"/>
        </pc:sldMkLst>
        <pc:spChg chg="mod">
          <ac:chgData name="Woyda,Reed" userId="S::reedrich@colostate.edu::658f7edd-5008-427e-94a9-841c226dd782" providerId="AD" clId="Web-{89B25106-91E5-07DA-4242-631CF6E9A30A}" dt="2021-11-15T16:58:25.725" v="10" actId="20577"/>
          <ac:spMkLst>
            <pc:docMk/>
            <pc:sldMk cId="332592753" sldId="278"/>
            <ac:spMk id="2" creationId="{22EE1710-379D-418C-B24A-0AE04B86246F}"/>
          </ac:spMkLst>
        </pc:spChg>
        <pc:spChg chg="del">
          <ac:chgData name="Woyda,Reed" userId="S::reedrich@colostate.edu::658f7edd-5008-427e-94a9-841c226dd782" providerId="AD" clId="Web-{89B25106-91E5-07DA-4242-631CF6E9A30A}" dt="2021-11-15T16:58:27.647" v="11"/>
          <ac:spMkLst>
            <pc:docMk/>
            <pc:sldMk cId="332592753" sldId="278"/>
            <ac:spMk id="3" creationId="{8DE47052-E28A-4450-986B-692D9D306256}"/>
          </ac:spMkLst>
        </pc:spChg>
        <pc:spChg chg="add mod">
          <ac:chgData name="Woyda,Reed" userId="S::reedrich@colostate.edu::658f7edd-5008-427e-94a9-841c226dd782" providerId="AD" clId="Web-{89B25106-91E5-07DA-4242-631CF6E9A30A}" dt="2021-11-15T17:00:53.709" v="134" actId="1076"/>
          <ac:spMkLst>
            <pc:docMk/>
            <pc:sldMk cId="332592753" sldId="278"/>
            <ac:spMk id="4" creationId="{90AD389E-C056-495F-833B-2FF27B56A839}"/>
          </ac:spMkLst>
        </pc:spChg>
        <pc:picChg chg="add mod">
          <ac:chgData name="Woyda,Reed" userId="S::reedrich@colostate.edu::658f7edd-5008-427e-94a9-841c226dd782" providerId="AD" clId="Web-{89B25106-91E5-07DA-4242-631CF6E9A30A}" dt="2021-11-15T17:01:18.458" v="139" actId="1076"/>
          <ac:picMkLst>
            <pc:docMk/>
            <pc:sldMk cId="332592753" sldId="278"/>
            <ac:picMk id="5" creationId="{8B9254CB-D80F-4C4F-9634-6B15FFE3344C}"/>
          </ac:picMkLst>
        </pc:picChg>
      </pc:sldChg>
      <pc:sldChg chg="addSp delSp modSp new">
        <pc:chgData name="Woyda,Reed" userId="S::reedrich@colostate.edu::658f7edd-5008-427e-94a9-841c226dd782" providerId="AD" clId="Web-{89B25106-91E5-07DA-4242-631CF6E9A30A}" dt="2021-11-15T17:06:52.254" v="278" actId="20577"/>
        <pc:sldMkLst>
          <pc:docMk/>
          <pc:sldMk cId="1963217403" sldId="279"/>
        </pc:sldMkLst>
        <pc:spChg chg="mod">
          <ac:chgData name="Woyda,Reed" userId="S::reedrich@colostate.edu::658f7edd-5008-427e-94a9-841c226dd782" providerId="AD" clId="Web-{89B25106-91E5-07DA-4242-631CF6E9A30A}" dt="2021-11-15T17:01:57.240" v="147" actId="20577"/>
          <ac:spMkLst>
            <pc:docMk/>
            <pc:sldMk cId="1963217403" sldId="279"/>
            <ac:spMk id="2" creationId="{5871E6C5-9886-4C2A-9456-9079CD85126F}"/>
          </ac:spMkLst>
        </pc:spChg>
        <pc:spChg chg="del mod">
          <ac:chgData name="Woyda,Reed" userId="S::reedrich@colostate.edu::658f7edd-5008-427e-94a9-841c226dd782" providerId="AD" clId="Web-{89B25106-91E5-07DA-4242-631CF6E9A30A}" dt="2021-11-15T17:01:58.989" v="149"/>
          <ac:spMkLst>
            <pc:docMk/>
            <pc:sldMk cId="1963217403" sldId="279"/>
            <ac:spMk id="3" creationId="{FD1AD4BE-0E47-4F11-AA8C-7C1A5201EE8D}"/>
          </ac:spMkLst>
        </pc:spChg>
        <pc:spChg chg="add mod">
          <ac:chgData name="Woyda,Reed" userId="S::reedrich@colostate.edu::658f7edd-5008-427e-94a9-841c226dd782" providerId="AD" clId="Web-{89B25106-91E5-07DA-4242-631CF6E9A30A}" dt="2021-11-15T17:06:52.254" v="278" actId="20577"/>
          <ac:spMkLst>
            <pc:docMk/>
            <pc:sldMk cId="1963217403" sldId="279"/>
            <ac:spMk id="4" creationId="{99F6B38B-A720-443E-B9A5-1D87AD696513}"/>
          </ac:spMkLst>
        </pc:spChg>
        <pc:spChg chg="add mod">
          <ac:chgData name="Woyda,Reed" userId="S::reedrich@colostate.edu::658f7edd-5008-427e-94a9-841c226dd782" providerId="AD" clId="Web-{89B25106-91E5-07DA-4242-631CF6E9A30A}" dt="2021-11-15T17:05:29.098" v="274" actId="1076"/>
          <ac:spMkLst>
            <pc:docMk/>
            <pc:sldMk cId="1963217403" sldId="279"/>
            <ac:spMk id="5" creationId="{324B7528-FE82-4422-88C6-ECCE88AB5EAD}"/>
          </ac:spMkLst>
        </pc:spChg>
      </pc:sldChg>
    </pc:docChg>
  </pc:docChgLst>
  <pc:docChgLst>
    <pc:chgData name="Woyda,Reed" userId="S::reedrich@colostate.edu::658f7edd-5008-427e-94a9-841c226dd782" providerId="AD" clId="Web-{D9D989A9-6B80-2D60-3BD5-47C48033D062}"/>
    <pc:docChg chg="addSld modSld sldOrd">
      <pc:chgData name="Woyda,Reed" userId="S::reedrich@colostate.edu::658f7edd-5008-427e-94a9-841c226dd782" providerId="AD" clId="Web-{D9D989A9-6B80-2D60-3BD5-47C48033D062}" dt="2022-02-21T17:21:34.945" v="418" actId="20577"/>
      <pc:docMkLst>
        <pc:docMk/>
      </pc:docMkLst>
      <pc:sldChg chg="ord">
        <pc:chgData name="Woyda,Reed" userId="S::reedrich@colostate.edu::658f7edd-5008-427e-94a9-841c226dd782" providerId="AD" clId="Web-{D9D989A9-6B80-2D60-3BD5-47C48033D062}" dt="2022-02-21T16:21:47.855" v="17"/>
        <pc:sldMkLst>
          <pc:docMk/>
          <pc:sldMk cId="801752058" sldId="286"/>
        </pc:sldMkLst>
      </pc:sldChg>
      <pc:sldChg chg="ord">
        <pc:chgData name="Woyda,Reed" userId="S::reedrich@colostate.edu::658f7edd-5008-427e-94a9-841c226dd782" providerId="AD" clId="Web-{D9D989A9-6B80-2D60-3BD5-47C48033D062}" dt="2022-02-21T16:21:47.855" v="16"/>
        <pc:sldMkLst>
          <pc:docMk/>
          <pc:sldMk cId="171732431" sldId="287"/>
        </pc:sldMkLst>
      </pc:sldChg>
      <pc:sldChg chg="modSp add ord replId">
        <pc:chgData name="Woyda,Reed" userId="S::reedrich@colostate.edu::658f7edd-5008-427e-94a9-841c226dd782" providerId="AD" clId="Web-{D9D989A9-6B80-2D60-3BD5-47C48033D062}" dt="2022-02-21T16:21:30.229" v="15" actId="1076"/>
        <pc:sldMkLst>
          <pc:docMk/>
          <pc:sldMk cId="1294243683" sldId="292"/>
        </pc:sldMkLst>
        <pc:spChg chg="mod">
          <ac:chgData name="Woyda,Reed" userId="S::reedrich@colostate.edu::658f7edd-5008-427e-94a9-841c226dd782" providerId="AD" clId="Web-{D9D989A9-6B80-2D60-3BD5-47C48033D062}" dt="2022-02-21T16:21:20.213" v="8" actId="20577"/>
          <ac:spMkLst>
            <pc:docMk/>
            <pc:sldMk cId="1294243683" sldId="292"/>
            <ac:spMk id="3" creationId="{00000000-0000-0000-0000-000000000000}"/>
          </ac:spMkLst>
        </pc:spChg>
        <pc:spChg chg="mod">
          <ac:chgData name="Woyda,Reed" userId="S::reedrich@colostate.edu::658f7edd-5008-427e-94a9-841c226dd782" providerId="AD" clId="Web-{D9D989A9-6B80-2D60-3BD5-47C48033D062}" dt="2022-02-21T16:21:30.229" v="15" actId="1076"/>
          <ac:spMkLst>
            <pc:docMk/>
            <pc:sldMk cId="1294243683" sldId="292"/>
            <ac:spMk id="4" creationId="{3703E602-A376-4176-BFEC-6CE5C7EFDAB1}"/>
          </ac:spMkLst>
        </pc:spChg>
      </pc:sldChg>
      <pc:sldChg chg="addSp delSp modSp new">
        <pc:chgData name="Woyda,Reed" userId="S::reedrich@colostate.edu::658f7edd-5008-427e-94a9-841c226dd782" providerId="AD" clId="Web-{D9D989A9-6B80-2D60-3BD5-47C48033D062}" dt="2022-02-21T16:34:10.266" v="51" actId="1076"/>
        <pc:sldMkLst>
          <pc:docMk/>
          <pc:sldMk cId="3042878070" sldId="293"/>
        </pc:sldMkLst>
        <pc:spChg chg="mod">
          <ac:chgData name="Woyda,Reed" userId="S::reedrich@colostate.edu::658f7edd-5008-427e-94a9-841c226dd782" providerId="AD" clId="Web-{D9D989A9-6B80-2D60-3BD5-47C48033D062}" dt="2022-02-21T16:33:11.312" v="36" actId="20577"/>
          <ac:spMkLst>
            <pc:docMk/>
            <pc:sldMk cId="3042878070" sldId="293"/>
            <ac:spMk id="2" creationId="{BEDCB387-E07F-49E6-991F-11805F5ECECA}"/>
          </ac:spMkLst>
        </pc:spChg>
        <pc:spChg chg="del">
          <ac:chgData name="Woyda,Reed" userId="S::reedrich@colostate.edu::658f7edd-5008-427e-94a9-841c226dd782" providerId="AD" clId="Web-{D9D989A9-6B80-2D60-3BD5-47C48033D062}" dt="2022-02-21T16:33:12.124" v="37"/>
          <ac:spMkLst>
            <pc:docMk/>
            <pc:sldMk cId="3042878070" sldId="293"/>
            <ac:spMk id="3" creationId="{92D3B461-2F74-43D4-9FB1-C3DA8C799152}"/>
          </ac:spMkLst>
        </pc:spChg>
        <pc:picChg chg="add mod">
          <ac:chgData name="Woyda,Reed" userId="S::reedrich@colostate.edu::658f7edd-5008-427e-94a9-841c226dd782" providerId="AD" clId="Web-{D9D989A9-6B80-2D60-3BD5-47C48033D062}" dt="2022-02-21T16:33:20.609" v="40" actId="1076"/>
          <ac:picMkLst>
            <pc:docMk/>
            <pc:sldMk cId="3042878070" sldId="293"/>
            <ac:picMk id="4" creationId="{FDAA3932-FC72-4DEF-959E-3079692E3556}"/>
          </ac:picMkLst>
        </pc:picChg>
        <pc:picChg chg="add mod">
          <ac:chgData name="Woyda,Reed" userId="S::reedrich@colostate.edu::658f7edd-5008-427e-94a9-841c226dd782" providerId="AD" clId="Web-{D9D989A9-6B80-2D60-3BD5-47C48033D062}" dt="2022-02-21T16:33:27.265" v="43" actId="1076"/>
          <ac:picMkLst>
            <pc:docMk/>
            <pc:sldMk cId="3042878070" sldId="293"/>
            <ac:picMk id="5" creationId="{C7A9AB9F-B788-447F-B135-F460844035BD}"/>
          </ac:picMkLst>
        </pc:picChg>
        <pc:picChg chg="add mod">
          <ac:chgData name="Woyda,Reed" userId="S::reedrich@colostate.edu::658f7edd-5008-427e-94a9-841c226dd782" providerId="AD" clId="Web-{D9D989A9-6B80-2D60-3BD5-47C48033D062}" dt="2022-02-21T16:34:03.563" v="48" actId="1076"/>
          <ac:picMkLst>
            <pc:docMk/>
            <pc:sldMk cId="3042878070" sldId="293"/>
            <ac:picMk id="6" creationId="{5AAD79C7-EA95-490C-8666-53D49EA74058}"/>
          </ac:picMkLst>
        </pc:picChg>
        <pc:picChg chg="add mod">
          <ac:chgData name="Woyda,Reed" userId="S::reedrich@colostate.edu::658f7edd-5008-427e-94a9-841c226dd782" providerId="AD" clId="Web-{D9D989A9-6B80-2D60-3BD5-47C48033D062}" dt="2022-02-21T16:34:10.266" v="51" actId="1076"/>
          <ac:picMkLst>
            <pc:docMk/>
            <pc:sldMk cId="3042878070" sldId="293"/>
            <ac:picMk id="7" creationId="{B45E7C8C-85F7-495D-8802-DC18285975B6}"/>
          </ac:picMkLst>
        </pc:picChg>
      </pc:sldChg>
      <pc:sldChg chg="addSp delSp modSp add replId">
        <pc:chgData name="Woyda,Reed" userId="S::reedrich@colostate.edu::658f7edd-5008-427e-94a9-841c226dd782" providerId="AD" clId="Web-{D9D989A9-6B80-2D60-3BD5-47C48033D062}" dt="2022-02-21T16:55:43.284" v="154" actId="1076"/>
        <pc:sldMkLst>
          <pc:docMk/>
          <pc:sldMk cId="2925979730" sldId="294"/>
        </pc:sldMkLst>
        <pc:spChg chg="add del mod">
          <ac:chgData name="Woyda,Reed" userId="S::reedrich@colostate.edu::658f7edd-5008-427e-94a9-841c226dd782" providerId="AD" clId="Web-{D9D989A9-6B80-2D60-3BD5-47C48033D062}" dt="2022-02-21T16:52:43.576" v="91"/>
          <ac:spMkLst>
            <pc:docMk/>
            <pc:sldMk cId="2925979730" sldId="294"/>
            <ac:spMk id="3" creationId="{C58CD5A3-67BB-4775-A558-BC4F95991DF7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6:54:22.517" v="120"/>
          <ac:spMkLst>
            <pc:docMk/>
            <pc:sldMk cId="2925979730" sldId="294"/>
            <ac:spMk id="6" creationId="{3C50FD09-614C-4D80-8745-5CF6EC3CF6C8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6:52:41.951" v="90"/>
          <ac:spMkLst>
            <pc:docMk/>
            <pc:sldMk cId="2925979730" sldId="294"/>
            <ac:spMk id="8" creationId="{810BFEFA-F1EC-4B12-8B0B-8E821CC1AE67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6:54:18.891" v="117"/>
          <ac:spMkLst>
            <pc:docMk/>
            <pc:sldMk cId="2925979730" sldId="294"/>
            <ac:spMk id="9" creationId="{A721EA1A-A66B-44C9-87CF-A00A86EFA5D4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6:54:20.251" v="118"/>
          <ac:spMkLst>
            <pc:docMk/>
            <pc:sldMk cId="2925979730" sldId="294"/>
            <ac:spMk id="10" creationId="{5DC02053-97F7-4E97-ACC3-6B30D47819E8}"/>
          </ac:spMkLst>
        </pc:spChg>
        <pc:spChg chg="add mod">
          <ac:chgData name="Woyda,Reed" userId="S::reedrich@colostate.edu::658f7edd-5008-427e-94a9-841c226dd782" providerId="AD" clId="Web-{D9D989A9-6B80-2D60-3BD5-47C48033D062}" dt="2022-02-21T16:55:37.722" v="152" actId="1076"/>
          <ac:spMkLst>
            <pc:docMk/>
            <pc:sldMk cId="2925979730" sldId="294"/>
            <ac:spMk id="12" creationId="{74600B9F-618A-497B-9D44-5DF012C33BEC}"/>
          </ac:spMkLst>
        </pc:spChg>
        <pc:picChg chg="del">
          <ac:chgData name="Woyda,Reed" userId="S::reedrich@colostate.edu::658f7edd-5008-427e-94a9-841c226dd782" providerId="AD" clId="Web-{D9D989A9-6B80-2D60-3BD5-47C48033D062}" dt="2022-02-21T16:51:12.121" v="55"/>
          <ac:picMkLst>
            <pc:docMk/>
            <pc:sldMk cId="2925979730" sldId="294"/>
            <ac:picMk id="4" creationId="{FDAA3932-FC72-4DEF-959E-3079692E3556}"/>
          </ac:picMkLst>
        </pc:picChg>
        <pc:picChg chg="del">
          <ac:chgData name="Woyda,Reed" userId="S::reedrich@colostate.edu::658f7edd-5008-427e-94a9-841c226dd782" providerId="AD" clId="Web-{D9D989A9-6B80-2D60-3BD5-47C48033D062}" dt="2022-02-21T16:51:12.090" v="54"/>
          <ac:picMkLst>
            <pc:docMk/>
            <pc:sldMk cId="2925979730" sldId="294"/>
            <ac:picMk id="5" creationId="{C7A9AB9F-B788-447F-B135-F460844035BD}"/>
          </ac:picMkLst>
        </pc:picChg>
        <pc:picChg chg="del">
          <ac:chgData name="Woyda,Reed" userId="S::reedrich@colostate.edu::658f7edd-5008-427e-94a9-841c226dd782" providerId="AD" clId="Web-{D9D989A9-6B80-2D60-3BD5-47C48033D062}" dt="2022-02-21T16:34:33.079" v="53"/>
          <ac:picMkLst>
            <pc:docMk/>
            <pc:sldMk cId="2925979730" sldId="294"/>
            <ac:picMk id="6" creationId="{5AAD79C7-EA95-490C-8666-53D49EA74058}"/>
          </ac:picMkLst>
        </pc:picChg>
        <pc:picChg chg="del mod modCrop">
          <ac:chgData name="Woyda,Reed" userId="S::reedrich@colostate.edu::658f7edd-5008-427e-94a9-841c226dd782" providerId="AD" clId="Web-{D9D989A9-6B80-2D60-3BD5-47C48033D062}" dt="2022-02-21T16:54:21.282" v="119"/>
          <ac:picMkLst>
            <pc:docMk/>
            <pc:sldMk cId="2925979730" sldId="294"/>
            <ac:picMk id="7" creationId="{B45E7C8C-85F7-495D-8802-DC18285975B6}"/>
          </ac:picMkLst>
        </pc:picChg>
        <pc:picChg chg="add mod">
          <ac:chgData name="Woyda,Reed" userId="S::reedrich@colostate.edu::658f7edd-5008-427e-94a9-841c226dd782" providerId="AD" clId="Web-{D9D989A9-6B80-2D60-3BD5-47C48033D062}" dt="2022-02-21T16:55:35.972" v="151" actId="14100"/>
          <ac:picMkLst>
            <pc:docMk/>
            <pc:sldMk cId="2925979730" sldId="294"/>
            <ac:picMk id="11" creationId="{2247CA6A-E865-4E23-A1CA-97A93B115EAB}"/>
          </ac:picMkLst>
        </pc:picChg>
        <pc:picChg chg="add mod">
          <ac:chgData name="Woyda,Reed" userId="S::reedrich@colostate.edu::658f7edd-5008-427e-94a9-841c226dd782" providerId="AD" clId="Web-{D9D989A9-6B80-2D60-3BD5-47C48033D062}" dt="2022-02-21T16:55:43.284" v="154" actId="1076"/>
          <ac:picMkLst>
            <pc:docMk/>
            <pc:sldMk cId="2925979730" sldId="294"/>
            <ac:picMk id="13" creationId="{EE9F3CDB-CBCD-496D-9EEB-0A772E5F86F1}"/>
          </ac:picMkLst>
        </pc:picChg>
      </pc:sldChg>
      <pc:sldChg chg="addSp delSp modSp add replId">
        <pc:chgData name="Woyda,Reed" userId="S::reedrich@colostate.edu::658f7edd-5008-427e-94a9-841c226dd782" providerId="AD" clId="Web-{D9D989A9-6B80-2D60-3BD5-47C48033D062}" dt="2022-02-21T17:21:34.945" v="418" actId="20577"/>
        <pc:sldMkLst>
          <pc:docMk/>
          <pc:sldMk cId="1642028413" sldId="295"/>
        </pc:sldMkLst>
        <pc:spChg chg="add del mod">
          <ac:chgData name="Woyda,Reed" userId="S::reedrich@colostate.edu::658f7edd-5008-427e-94a9-841c226dd782" providerId="AD" clId="Web-{D9D989A9-6B80-2D60-3BD5-47C48033D062}" dt="2022-02-21T17:01:24.371" v="281"/>
          <ac:spMkLst>
            <pc:docMk/>
            <pc:sldMk cId="1642028413" sldId="295"/>
            <ac:spMk id="3" creationId="{99FF8CC0-13B3-4CE4-A4EF-4D5585A9B42D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80"/>
          <ac:spMkLst>
            <pc:docMk/>
            <pc:sldMk cId="1642028413" sldId="295"/>
            <ac:spMk id="4" creationId="{02C8C790-0BE7-4C9C-B773-7B9A92008846}"/>
          </ac:spMkLst>
        </pc:spChg>
        <pc:spChg chg="mod">
          <ac:chgData name="Woyda,Reed" userId="S::reedrich@colostate.edu::658f7edd-5008-427e-94a9-841c226dd782" providerId="AD" clId="Web-{D9D989A9-6B80-2D60-3BD5-47C48033D062}" dt="2022-02-21T16:56:42.114" v="172" actId="1076"/>
          <ac:spMkLst>
            <pc:docMk/>
            <pc:sldMk cId="1642028413" sldId="295"/>
            <ac:spMk id="6" creationId="{3C50FD09-614C-4D80-8745-5CF6EC3CF6C8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6.543" v="282"/>
          <ac:spMkLst>
            <pc:docMk/>
            <pc:sldMk cId="1642028413" sldId="295"/>
            <ac:spMk id="8" creationId="{95C62E3C-101B-4EC2-951D-445B3705D052}"/>
          </ac:spMkLst>
        </pc:spChg>
        <pc:spChg chg="mod">
          <ac:chgData name="Woyda,Reed" userId="S::reedrich@colostate.edu::658f7edd-5008-427e-94a9-841c226dd782" providerId="AD" clId="Web-{D9D989A9-6B80-2D60-3BD5-47C48033D062}" dt="2022-02-21T17:21:34.945" v="418" actId="20577"/>
          <ac:spMkLst>
            <pc:docMk/>
            <pc:sldMk cId="1642028413" sldId="295"/>
            <ac:spMk id="9" creationId="{A721EA1A-A66B-44C9-87CF-A00A86EFA5D4}"/>
          </ac:spMkLst>
        </pc:spChg>
        <pc:spChg chg="mod">
          <ac:chgData name="Woyda,Reed" userId="S::reedrich@colostate.edu::658f7edd-5008-427e-94a9-841c226dd782" providerId="AD" clId="Web-{D9D989A9-6B80-2D60-3BD5-47C48033D062}" dt="2022-02-21T16:56:40.364" v="171" actId="1076"/>
          <ac:spMkLst>
            <pc:docMk/>
            <pc:sldMk cId="1642028413" sldId="295"/>
            <ac:spMk id="10" creationId="{5DC02053-97F7-4E97-ACC3-6B30D47819E8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9"/>
          <ac:spMkLst>
            <pc:docMk/>
            <pc:sldMk cId="1642028413" sldId="295"/>
            <ac:spMk id="11" creationId="{6595FC02-F1DC-4A1D-A0DB-7836B5B93FF9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8"/>
          <ac:spMkLst>
            <pc:docMk/>
            <pc:sldMk cId="1642028413" sldId="295"/>
            <ac:spMk id="12" creationId="{F909942E-DF72-47FA-9EC4-7CF3C7CAE39E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7"/>
          <ac:spMkLst>
            <pc:docMk/>
            <pc:sldMk cId="1642028413" sldId="295"/>
            <ac:spMk id="13" creationId="{D553209A-2B62-48EB-9A33-CB13646545C3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6"/>
          <ac:spMkLst>
            <pc:docMk/>
            <pc:sldMk cId="1642028413" sldId="295"/>
            <ac:spMk id="14" creationId="{716B2E25-1307-4E8D-A5F0-0556C5CBB836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5"/>
          <ac:spMkLst>
            <pc:docMk/>
            <pc:sldMk cId="1642028413" sldId="295"/>
            <ac:spMk id="15" creationId="{7C5FD1BF-EA0E-46E8-A48F-A95A4ED43FF6}"/>
          </ac:spMkLst>
        </pc:spChg>
        <pc:spChg chg="add del mod">
          <ac:chgData name="Woyda,Reed" userId="S::reedrich@colostate.edu::658f7edd-5008-427e-94a9-841c226dd782" providerId="AD" clId="Web-{D9D989A9-6B80-2D60-3BD5-47C48033D062}" dt="2022-02-21T17:01:24.371" v="274"/>
          <ac:spMkLst>
            <pc:docMk/>
            <pc:sldMk cId="1642028413" sldId="295"/>
            <ac:spMk id="16" creationId="{ADD585E4-812A-4461-8D3D-E57DE9514743}"/>
          </ac:spMkLst>
        </pc:spChg>
        <pc:picChg chg="mod">
          <ac:chgData name="Woyda,Reed" userId="S::reedrich@colostate.edu::658f7edd-5008-427e-94a9-841c226dd782" providerId="AD" clId="Web-{D9D989A9-6B80-2D60-3BD5-47C48033D062}" dt="2022-02-21T17:01:30.074" v="283" actId="1076"/>
          <ac:picMkLst>
            <pc:docMk/>
            <pc:sldMk cId="1642028413" sldId="295"/>
            <ac:picMk id="7" creationId="{B45E7C8C-85F7-495D-8802-DC18285975B6}"/>
          </ac:picMkLst>
        </pc:picChg>
      </pc:sldChg>
      <pc:sldChg chg="modSp add replId">
        <pc:chgData name="Woyda,Reed" userId="S::reedrich@colostate.edu::658f7edd-5008-427e-94a9-841c226dd782" providerId="AD" clId="Web-{D9D989A9-6B80-2D60-3BD5-47C48033D062}" dt="2022-02-21T17:21:28.320" v="417" actId="20577"/>
        <pc:sldMkLst>
          <pc:docMk/>
          <pc:sldMk cId="824638783" sldId="296"/>
        </pc:sldMkLst>
        <pc:spChg chg="mod">
          <ac:chgData name="Woyda,Reed" userId="S::reedrich@colostate.edu::658f7edd-5008-427e-94a9-841c226dd782" providerId="AD" clId="Web-{D9D989A9-6B80-2D60-3BD5-47C48033D062}" dt="2022-02-21T17:21:28.320" v="417" actId="20577"/>
          <ac:spMkLst>
            <pc:docMk/>
            <pc:sldMk cId="824638783" sldId="296"/>
            <ac:spMk id="9" creationId="{A721EA1A-A66B-44C9-87CF-A00A86EFA5D4}"/>
          </ac:spMkLst>
        </pc:spChg>
      </pc:sldChg>
      <pc:sldChg chg="addSp delSp modSp add ord replId">
        <pc:chgData name="Woyda,Reed" userId="S::reedrich@colostate.edu::658f7edd-5008-427e-94a9-841c226dd782" providerId="AD" clId="Web-{D9D989A9-6B80-2D60-3BD5-47C48033D062}" dt="2022-02-21T17:21:22.710" v="416" actId="20577"/>
        <pc:sldMkLst>
          <pc:docMk/>
          <pc:sldMk cId="2557743265" sldId="297"/>
        </pc:sldMkLst>
        <pc:spChg chg="add mod">
          <ac:chgData name="Woyda,Reed" userId="S::reedrich@colostate.edu::658f7edd-5008-427e-94a9-841c226dd782" providerId="AD" clId="Web-{D9D989A9-6B80-2D60-3BD5-47C48033D062}" dt="2022-02-21T17:21:22.710" v="416" actId="20577"/>
          <ac:spMkLst>
            <pc:docMk/>
            <pc:sldMk cId="2557743265" sldId="297"/>
            <ac:spMk id="3" creationId="{8A01B7E8-D2DF-4EC4-A86A-020BCC8D37F2}"/>
          </ac:spMkLst>
        </pc:spChg>
        <pc:spChg chg="del">
          <ac:chgData name="Woyda,Reed" userId="S::reedrich@colostate.edu::658f7edd-5008-427e-94a9-841c226dd782" providerId="AD" clId="Web-{D9D989A9-6B80-2D60-3BD5-47C48033D062}" dt="2022-02-21T17:18:58.393" v="290"/>
          <ac:spMkLst>
            <pc:docMk/>
            <pc:sldMk cId="2557743265" sldId="297"/>
            <ac:spMk id="6" creationId="{3C50FD09-614C-4D80-8745-5CF6EC3CF6C8}"/>
          </ac:spMkLst>
        </pc:spChg>
        <pc:spChg chg="del">
          <ac:chgData name="Woyda,Reed" userId="S::reedrich@colostate.edu::658f7edd-5008-427e-94a9-841c226dd782" providerId="AD" clId="Web-{D9D989A9-6B80-2D60-3BD5-47C48033D062}" dt="2022-02-21T17:18:56.128" v="287"/>
          <ac:spMkLst>
            <pc:docMk/>
            <pc:sldMk cId="2557743265" sldId="297"/>
            <ac:spMk id="9" creationId="{A721EA1A-A66B-44C9-87CF-A00A86EFA5D4}"/>
          </ac:spMkLst>
        </pc:spChg>
        <pc:spChg chg="del">
          <ac:chgData name="Woyda,Reed" userId="S::reedrich@colostate.edu::658f7edd-5008-427e-94a9-841c226dd782" providerId="AD" clId="Web-{D9D989A9-6B80-2D60-3BD5-47C48033D062}" dt="2022-02-21T17:18:57.628" v="289"/>
          <ac:spMkLst>
            <pc:docMk/>
            <pc:sldMk cId="2557743265" sldId="297"/>
            <ac:spMk id="10" creationId="{5DC02053-97F7-4E97-ACC3-6B30D47819E8}"/>
          </ac:spMkLst>
        </pc:spChg>
        <pc:picChg chg="del">
          <ac:chgData name="Woyda,Reed" userId="S::reedrich@colostate.edu::658f7edd-5008-427e-94a9-841c226dd782" providerId="AD" clId="Web-{D9D989A9-6B80-2D60-3BD5-47C48033D062}" dt="2022-02-21T17:18:56.893" v="288"/>
          <ac:picMkLst>
            <pc:docMk/>
            <pc:sldMk cId="2557743265" sldId="297"/>
            <ac:picMk id="7" creationId="{B45E7C8C-85F7-495D-8802-DC18285975B6}"/>
          </ac:picMkLst>
        </pc:picChg>
      </pc:sldChg>
    </pc:docChg>
  </pc:docChgLst>
  <pc:docChgLst>
    <pc:chgData name="Woyda,Reed" userId="S::reedrich@colostate.edu::658f7edd-5008-427e-94a9-841c226dd782" providerId="AD" clId="Web-{12A85AF6-DE6F-5538-578C-2A3362CE1E2B}"/>
    <pc:docChg chg="addSld modSld sldOrd">
      <pc:chgData name="Woyda,Reed" userId="S::reedrich@colostate.edu::658f7edd-5008-427e-94a9-841c226dd782" providerId="AD" clId="Web-{12A85AF6-DE6F-5538-578C-2A3362CE1E2B}" dt="2021-12-12T16:52:44.480" v="1067" actId="14100"/>
      <pc:docMkLst>
        <pc:docMk/>
      </pc:docMkLst>
      <pc:sldChg chg="modSp add ord replId">
        <pc:chgData name="Woyda,Reed" userId="S::reedrich@colostate.edu::658f7edd-5008-427e-94a9-841c226dd782" providerId="AD" clId="Web-{12A85AF6-DE6F-5538-578C-2A3362CE1E2B}" dt="2021-12-12T15:58:46.124" v="6" actId="20577"/>
        <pc:sldMkLst>
          <pc:docMk/>
          <pc:sldMk cId="1473785501" sldId="280"/>
        </pc:sldMkLst>
        <pc:spChg chg="mod">
          <ac:chgData name="Woyda,Reed" userId="S::reedrich@colostate.edu::658f7edd-5008-427e-94a9-841c226dd782" providerId="AD" clId="Web-{12A85AF6-DE6F-5538-578C-2A3362CE1E2B}" dt="2021-12-12T15:58:46.124" v="6" actId="20577"/>
          <ac:spMkLst>
            <pc:docMk/>
            <pc:sldMk cId="1473785501" sldId="280"/>
            <ac:spMk id="3" creationId="{00000000-0000-0000-0000-000000000000}"/>
          </ac:spMkLst>
        </pc:spChg>
      </pc:sldChg>
      <pc:sldChg chg="modSp new">
        <pc:chgData name="Woyda,Reed" userId="S::reedrich@colostate.edu::658f7edd-5008-427e-94a9-841c226dd782" providerId="AD" clId="Web-{12A85AF6-DE6F-5538-578C-2A3362CE1E2B}" dt="2021-12-12T16:51:06.852" v="1056" actId="1076"/>
        <pc:sldMkLst>
          <pc:docMk/>
          <pc:sldMk cId="1935354685" sldId="281"/>
        </pc:sldMkLst>
        <pc:spChg chg="mod">
          <ac:chgData name="Woyda,Reed" userId="S::reedrich@colostate.edu::658f7edd-5008-427e-94a9-841c226dd782" providerId="AD" clId="Web-{12A85AF6-DE6F-5538-578C-2A3362CE1E2B}" dt="2021-12-12T15:59:08.624" v="11" actId="20577"/>
          <ac:spMkLst>
            <pc:docMk/>
            <pc:sldMk cId="1935354685" sldId="281"/>
            <ac:spMk id="2" creationId="{C8D74E4A-F7B4-410E-A2EA-0DB3F3706FDE}"/>
          </ac:spMkLst>
        </pc:spChg>
        <pc:spChg chg="mod">
          <ac:chgData name="Woyda,Reed" userId="S::reedrich@colostate.edu::658f7edd-5008-427e-94a9-841c226dd782" providerId="AD" clId="Web-{12A85AF6-DE6F-5538-578C-2A3362CE1E2B}" dt="2021-12-12T16:51:06.852" v="1056" actId="1076"/>
          <ac:spMkLst>
            <pc:docMk/>
            <pc:sldMk cId="1935354685" sldId="281"/>
            <ac:spMk id="3" creationId="{F128B923-8D14-4DE1-91DA-2E2CC235AE2B}"/>
          </ac:spMkLst>
        </pc:spChg>
      </pc:sldChg>
      <pc:sldChg chg="modSp add replId">
        <pc:chgData name="Woyda,Reed" userId="S::reedrich@colostate.edu::658f7edd-5008-427e-94a9-841c226dd782" providerId="AD" clId="Web-{12A85AF6-DE6F-5538-578C-2A3362CE1E2B}" dt="2021-12-12T16:51:10.274" v="1058" actId="20577"/>
        <pc:sldMkLst>
          <pc:docMk/>
          <pc:sldMk cId="2675962148" sldId="282"/>
        </pc:sldMkLst>
        <pc:spChg chg="mod">
          <ac:chgData name="Woyda,Reed" userId="S::reedrich@colostate.edu::658f7edd-5008-427e-94a9-841c226dd782" providerId="AD" clId="Web-{12A85AF6-DE6F-5538-578C-2A3362CE1E2B}" dt="2021-12-12T16:01:10.296" v="109" actId="20577"/>
          <ac:spMkLst>
            <pc:docMk/>
            <pc:sldMk cId="2675962148" sldId="282"/>
            <ac:spMk id="2" creationId="{C8D74E4A-F7B4-410E-A2EA-0DB3F3706FDE}"/>
          </ac:spMkLst>
        </pc:spChg>
        <pc:spChg chg="mod">
          <ac:chgData name="Woyda,Reed" userId="S::reedrich@colostate.edu::658f7edd-5008-427e-94a9-841c226dd782" providerId="AD" clId="Web-{12A85AF6-DE6F-5538-578C-2A3362CE1E2B}" dt="2021-12-12T16:51:10.274" v="1058" actId="20577"/>
          <ac:spMkLst>
            <pc:docMk/>
            <pc:sldMk cId="2675962148" sldId="282"/>
            <ac:spMk id="3" creationId="{F128B923-8D14-4DE1-91DA-2E2CC235AE2B}"/>
          </ac:spMkLst>
        </pc:spChg>
      </pc:sldChg>
      <pc:sldChg chg="addSp delSp modSp add replId">
        <pc:chgData name="Woyda,Reed" userId="S::reedrich@colostate.edu::658f7edd-5008-427e-94a9-841c226dd782" providerId="AD" clId="Web-{12A85AF6-DE6F-5538-578C-2A3362CE1E2B}" dt="2021-12-12T16:33:55.246" v="657" actId="1076"/>
        <pc:sldMkLst>
          <pc:docMk/>
          <pc:sldMk cId="2015181559" sldId="283"/>
        </pc:sldMkLst>
        <pc:spChg chg="mod">
          <ac:chgData name="Woyda,Reed" userId="S::reedrich@colostate.edu::658f7edd-5008-427e-94a9-841c226dd782" providerId="AD" clId="Web-{12A85AF6-DE6F-5538-578C-2A3362CE1E2B}" dt="2021-12-12T16:01:51.062" v="123" actId="20577"/>
          <ac:spMkLst>
            <pc:docMk/>
            <pc:sldMk cId="2015181559" sldId="283"/>
            <ac:spMk id="2" creationId="{C8D74E4A-F7B4-410E-A2EA-0DB3F3706FDE}"/>
          </ac:spMkLst>
        </pc:spChg>
        <pc:spChg chg="del mod">
          <ac:chgData name="Woyda,Reed" userId="S::reedrich@colostate.edu::658f7edd-5008-427e-94a9-841c226dd782" providerId="AD" clId="Web-{12A85AF6-DE6F-5538-578C-2A3362CE1E2B}" dt="2021-12-12T16:04:30.702" v="150"/>
          <ac:spMkLst>
            <pc:docMk/>
            <pc:sldMk cId="2015181559" sldId="283"/>
            <ac:spMk id="3" creationId="{F128B923-8D14-4DE1-91DA-2E2CC235AE2B}"/>
          </ac:spMkLst>
        </pc:spChg>
        <pc:spChg chg="add del mod">
          <ac:chgData name="Woyda,Reed" userId="S::reedrich@colostate.edu::658f7edd-5008-427e-94a9-841c226dd782" providerId="AD" clId="Web-{12A85AF6-DE6F-5538-578C-2A3362CE1E2B}" dt="2021-12-12T16:04:43.217" v="153"/>
          <ac:spMkLst>
            <pc:docMk/>
            <pc:sldMk cId="2015181559" sldId="283"/>
            <ac:spMk id="6" creationId="{FCEB9C28-1654-4E32-A3F8-D0D867B2FE55}"/>
          </ac:spMkLst>
        </pc:spChg>
        <pc:picChg chg="add mod">
          <ac:chgData name="Woyda,Reed" userId="S::reedrich@colostate.edu::658f7edd-5008-427e-94a9-841c226dd782" providerId="AD" clId="Web-{12A85AF6-DE6F-5538-578C-2A3362CE1E2B}" dt="2021-12-12T16:33:55.246" v="657" actId="1076"/>
          <ac:picMkLst>
            <pc:docMk/>
            <pc:sldMk cId="2015181559" sldId="283"/>
            <ac:picMk id="4" creationId="{08A933BD-C55D-46D3-AB0A-AE930F9D65B0}"/>
          </ac:picMkLst>
        </pc:picChg>
        <pc:picChg chg="add mod ord">
          <ac:chgData name="Woyda,Reed" userId="S::reedrich@colostate.edu::658f7edd-5008-427e-94a9-841c226dd782" providerId="AD" clId="Web-{12A85AF6-DE6F-5538-578C-2A3362CE1E2B}" dt="2021-12-12T16:04:48.561" v="157" actId="14100"/>
          <ac:picMkLst>
            <pc:docMk/>
            <pc:sldMk cId="2015181559" sldId="283"/>
            <ac:picMk id="7" creationId="{99317D5C-0CB2-41B7-8E6D-31F7209A648D}"/>
          </ac:picMkLst>
        </pc:picChg>
      </pc:sldChg>
      <pc:sldChg chg="delSp modSp add replId">
        <pc:chgData name="Woyda,Reed" userId="S::reedrich@colostate.edu::658f7edd-5008-427e-94a9-841c226dd782" providerId="AD" clId="Web-{12A85AF6-DE6F-5538-578C-2A3362CE1E2B}" dt="2021-12-12T16:51:39.699" v="1060" actId="20577"/>
        <pc:sldMkLst>
          <pc:docMk/>
          <pc:sldMk cId="258285137" sldId="284"/>
        </pc:sldMkLst>
        <pc:spChg chg="mod">
          <ac:chgData name="Woyda,Reed" userId="S::reedrich@colostate.edu::658f7edd-5008-427e-94a9-841c226dd782" providerId="AD" clId="Web-{12A85AF6-DE6F-5538-578C-2A3362CE1E2B}" dt="2021-12-12T16:51:39.699" v="1060" actId="20577"/>
          <ac:spMkLst>
            <pc:docMk/>
            <pc:sldMk cId="258285137" sldId="284"/>
            <ac:spMk id="3" creationId="{F128B923-8D14-4DE1-91DA-2E2CC235AE2B}"/>
          </ac:spMkLst>
        </pc:spChg>
        <pc:picChg chg="del">
          <ac:chgData name="Woyda,Reed" userId="S::reedrich@colostate.edu::658f7edd-5008-427e-94a9-841c226dd782" providerId="AD" clId="Web-{12A85AF6-DE6F-5538-578C-2A3362CE1E2B}" dt="2021-12-12T16:04:34.248" v="151"/>
          <ac:picMkLst>
            <pc:docMk/>
            <pc:sldMk cId="258285137" sldId="284"/>
            <ac:picMk id="4" creationId="{08A933BD-C55D-46D3-AB0A-AE930F9D65B0}"/>
          </ac:picMkLst>
        </pc:picChg>
      </pc:sldChg>
      <pc:sldChg chg="addSp delSp modSp add replId">
        <pc:chgData name="Woyda,Reed" userId="S::reedrich@colostate.edu::658f7edd-5008-427e-94a9-841c226dd782" providerId="AD" clId="Web-{12A85AF6-DE6F-5538-578C-2A3362CE1E2B}" dt="2021-12-12T16:19:00.466" v="453" actId="1076"/>
        <pc:sldMkLst>
          <pc:docMk/>
          <pc:sldMk cId="1013804814" sldId="285"/>
        </pc:sldMkLst>
        <pc:spChg chg="mod">
          <ac:chgData name="Woyda,Reed" userId="S::reedrich@colostate.edu::658f7edd-5008-427e-94a9-841c226dd782" providerId="AD" clId="Web-{12A85AF6-DE6F-5538-578C-2A3362CE1E2B}" dt="2021-12-12T16:09:00.669" v="174" actId="20577"/>
          <ac:spMkLst>
            <pc:docMk/>
            <pc:sldMk cId="1013804814" sldId="285"/>
            <ac:spMk id="2" creationId="{C8D74E4A-F7B4-410E-A2EA-0DB3F3706FDE}"/>
          </ac:spMkLst>
        </pc:spChg>
        <pc:spChg chg="del">
          <ac:chgData name="Woyda,Reed" userId="S::reedrich@colostate.edu::658f7edd-5008-427e-94a9-841c226dd782" providerId="AD" clId="Web-{12A85AF6-DE6F-5538-578C-2A3362CE1E2B}" dt="2021-12-12T16:09:02.106" v="175"/>
          <ac:spMkLst>
            <pc:docMk/>
            <pc:sldMk cId="1013804814" sldId="285"/>
            <ac:spMk id="3" creationId="{F128B923-8D14-4DE1-91DA-2E2CC235AE2B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8:57.091" v="452" actId="20577"/>
          <ac:spMkLst>
            <pc:docMk/>
            <pc:sldMk cId="1013804814" sldId="285"/>
            <ac:spMk id="5" creationId="{9051CA93-AFEE-4B82-AA01-C96120A93563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8:20.278" v="442" actId="14100"/>
          <ac:spMkLst>
            <pc:docMk/>
            <pc:sldMk cId="1013804814" sldId="285"/>
            <ac:spMk id="7" creationId="{996FC8B9-2C4E-4FCF-B56F-D102EE7F56A0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2:46.824" v="292" actId="20577"/>
          <ac:spMkLst>
            <pc:docMk/>
            <pc:sldMk cId="1013804814" sldId="285"/>
            <ac:spMk id="8" creationId="{CA29310C-EB82-45C6-A47E-C7F4166976CB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9:00.466" v="453" actId="1076"/>
          <ac:spMkLst>
            <pc:docMk/>
            <pc:sldMk cId="1013804814" sldId="285"/>
            <ac:spMk id="9" creationId="{0793A6C3-4C56-44F5-AA67-6237C2866F0B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7:39.622" v="421" actId="1076"/>
          <ac:spMkLst>
            <pc:docMk/>
            <pc:sldMk cId="1013804814" sldId="285"/>
            <ac:spMk id="10" creationId="{C773CD7F-748F-4691-AF5B-606400ADD1EB}"/>
          </ac:spMkLst>
        </pc:spChg>
        <pc:spChg chg="add mod">
          <ac:chgData name="Woyda,Reed" userId="S::reedrich@colostate.edu::658f7edd-5008-427e-94a9-841c226dd782" providerId="AD" clId="Web-{12A85AF6-DE6F-5538-578C-2A3362CE1E2B}" dt="2021-12-12T16:18:04.466" v="435" actId="1076"/>
          <ac:spMkLst>
            <pc:docMk/>
            <pc:sldMk cId="1013804814" sldId="285"/>
            <ac:spMk id="11" creationId="{FF62180D-F40D-4838-8A4C-DC9A3A7FD81B}"/>
          </ac:spMkLst>
        </pc:spChg>
      </pc:sldChg>
      <pc:sldChg chg="addSp delSp modSp add replId">
        <pc:chgData name="Woyda,Reed" userId="S::reedrich@colostate.edu::658f7edd-5008-427e-94a9-841c226dd782" providerId="AD" clId="Web-{12A85AF6-DE6F-5538-578C-2A3362CE1E2B}" dt="2021-12-12T16:23:04.480" v="537" actId="1076"/>
        <pc:sldMkLst>
          <pc:docMk/>
          <pc:sldMk cId="801752058" sldId="286"/>
        </pc:sldMkLst>
        <pc:spChg chg="mod">
          <ac:chgData name="Woyda,Reed" userId="S::reedrich@colostate.edu::658f7edd-5008-427e-94a9-841c226dd782" providerId="AD" clId="Web-{12A85AF6-DE6F-5538-578C-2A3362CE1E2B}" dt="2021-12-12T16:19:22.528" v="472" actId="20577"/>
          <ac:spMkLst>
            <pc:docMk/>
            <pc:sldMk cId="801752058" sldId="286"/>
            <ac:spMk id="2" creationId="{C8D74E4A-F7B4-410E-A2EA-0DB3F3706FDE}"/>
          </ac:spMkLst>
        </pc:spChg>
        <pc:spChg chg="mod">
          <ac:chgData name="Woyda,Reed" userId="S::reedrich@colostate.edu::658f7edd-5008-427e-94a9-841c226dd782" providerId="AD" clId="Web-{12A85AF6-DE6F-5538-578C-2A3362CE1E2B}" dt="2021-12-12T16:21:50.449" v="502" actId="1076"/>
          <ac:spMkLst>
            <pc:docMk/>
            <pc:sldMk cId="801752058" sldId="286"/>
            <ac:spMk id="5" creationId="{9051CA93-AFEE-4B82-AA01-C96120A93563}"/>
          </ac:spMkLst>
        </pc:spChg>
        <pc:spChg chg="add mod">
          <ac:chgData name="Woyda,Reed" userId="S::reedrich@colostate.edu::658f7edd-5008-427e-94a9-841c226dd782" providerId="AD" clId="Web-{12A85AF6-DE6F-5538-578C-2A3362CE1E2B}" dt="2021-12-12T16:21:17.949" v="498" actId="1076"/>
          <ac:spMkLst>
            <pc:docMk/>
            <pc:sldMk cId="801752058" sldId="286"/>
            <ac:spMk id="6" creationId="{4888B864-5630-4A05-93AB-9066C06E454D}"/>
          </ac:spMkLst>
        </pc:spChg>
        <pc:spChg chg="del">
          <ac:chgData name="Woyda,Reed" userId="S::reedrich@colostate.edu::658f7edd-5008-427e-94a9-841c226dd782" providerId="AD" clId="Web-{12A85AF6-DE6F-5538-578C-2A3362CE1E2B}" dt="2021-12-12T16:19:28.903" v="475"/>
          <ac:spMkLst>
            <pc:docMk/>
            <pc:sldMk cId="801752058" sldId="286"/>
            <ac:spMk id="7" creationId="{996FC8B9-2C4E-4FCF-B56F-D102EE7F56A0}"/>
          </ac:spMkLst>
        </pc:spChg>
        <pc:spChg chg="del">
          <ac:chgData name="Woyda,Reed" userId="S::reedrich@colostate.edu::658f7edd-5008-427e-94a9-841c226dd782" providerId="AD" clId="Web-{12A85AF6-DE6F-5538-578C-2A3362CE1E2B}" dt="2021-12-12T16:22:53.136" v="536"/>
          <ac:spMkLst>
            <pc:docMk/>
            <pc:sldMk cId="801752058" sldId="286"/>
            <ac:spMk id="8" creationId="{CA29310C-EB82-45C6-A47E-C7F4166976CB}"/>
          </ac:spMkLst>
        </pc:spChg>
        <pc:spChg chg="del">
          <ac:chgData name="Woyda,Reed" userId="S::reedrich@colostate.edu::658f7edd-5008-427e-94a9-841c226dd782" providerId="AD" clId="Web-{12A85AF6-DE6F-5538-578C-2A3362CE1E2B}" dt="2021-12-12T16:19:30.231" v="476"/>
          <ac:spMkLst>
            <pc:docMk/>
            <pc:sldMk cId="801752058" sldId="286"/>
            <ac:spMk id="9" creationId="{0793A6C3-4C56-44F5-AA67-6237C2866F0B}"/>
          </ac:spMkLst>
        </pc:spChg>
        <pc:spChg chg="del">
          <ac:chgData name="Woyda,Reed" userId="S::reedrich@colostate.edu::658f7edd-5008-427e-94a9-841c226dd782" providerId="AD" clId="Web-{12A85AF6-DE6F-5538-578C-2A3362CE1E2B}" dt="2021-12-12T16:19:27.137" v="473"/>
          <ac:spMkLst>
            <pc:docMk/>
            <pc:sldMk cId="801752058" sldId="286"/>
            <ac:spMk id="10" creationId="{C773CD7F-748F-4691-AF5B-606400ADD1EB}"/>
          </ac:spMkLst>
        </pc:spChg>
        <pc:spChg chg="del">
          <ac:chgData name="Woyda,Reed" userId="S::reedrich@colostate.edu::658f7edd-5008-427e-94a9-841c226dd782" providerId="AD" clId="Web-{12A85AF6-DE6F-5538-578C-2A3362CE1E2B}" dt="2021-12-12T16:19:28.044" v="474"/>
          <ac:spMkLst>
            <pc:docMk/>
            <pc:sldMk cId="801752058" sldId="286"/>
            <ac:spMk id="11" creationId="{FF62180D-F40D-4838-8A4C-DC9A3A7FD81B}"/>
          </ac:spMkLst>
        </pc:spChg>
        <pc:spChg chg="add mod">
          <ac:chgData name="Woyda,Reed" userId="S::reedrich@colostate.edu::658f7edd-5008-427e-94a9-841c226dd782" providerId="AD" clId="Web-{12A85AF6-DE6F-5538-578C-2A3362CE1E2B}" dt="2021-12-12T16:22:13.418" v="513" actId="1076"/>
          <ac:spMkLst>
            <pc:docMk/>
            <pc:sldMk cId="801752058" sldId="286"/>
            <ac:spMk id="13" creationId="{28BD6EB3-A994-4515-9BFA-26B054E9AD33}"/>
          </ac:spMkLst>
        </pc:spChg>
        <pc:spChg chg="add mod">
          <ac:chgData name="Woyda,Reed" userId="S::reedrich@colostate.edu::658f7edd-5008-427e-94a9-841c226dd782" providerId="AD" clId="Web-{12A85AF6-DE6F-5538-578C-2A3362CE1E2B}" dt="2021-12-12T16:23:04.480" v="537" actId="1076"/>
          <ac:spMkLst>
            <pc:docMk/>
            <pc:sldMk cId="801752058" sldId="286"/>
            <ac:spMk id="14" creationId="{02E7B6F4-0D0F-4F3B-BECC-EEF2FBD97253}"/>
          </ac:spMkLst>
        </pc:spChg>
        <pc:spChg chg="add mod">
          <ac:chgData name="Woyda,Reed" userId="S::reedrich@colostate.edu::658f7edd-5008-427e-94a9-841c226dd782" providerId="AD" clId="Web-{12A85AF6-DE6F-5538-578C-2A3362CE1E2B}" dt="2021-12-12T16:22:48.339" v="535" actId="1076"/>
          <ac:spMkLst>
            <pc:docMk/>
            <pc:sldMk cId="801752058" sldId="286"/>
            <ac:spMk id="15" creationId="{9D32FD2C-544F-4717-9B7B-3EF794721069}"/>
          </ac:spMkLst>
        </pc:spChg>
        <pc:grpChg chg="add mod">
          <ac:chgData name="Woyda,Reed" userId="S::reedrich@colostate.edu::658f7edd-5008-427e-94a9-841c226dd782" providerId="AD" clId="Web-{12A85AF6-DE6F-5538-578C-2A3362CE1E2B}" dt="2021-12-12T16:21:45.043" v="500" actId="1076"/>
          <ac:grpSpMkLst>
            <pc:docMk/>
            <pc:sldMk cId="801752058" sldId="286"/>
            <ac:grpSpMk id="12" creationId="{361A1B20-6D79-4D8D-8E97-8160A803A7CC}"/>
          </ac:grpSpMkLst>
        </pc:grpChg>
        <pc:picChg chg="add mod">
          <ac:chgData name="Woyda,Reed" userId="S::reedrich@colostate.edu::658f7edd-5008-427e-94a9-841c226dd782" providerId="AD" clId="Web-{12A85AF6-DE6F-5538-578C-2A3362CE1E2B}" dt="2021-12-12T16:21:46.918" v="501" actId="1076"/>
          <ac:picMkLst>
            <pc:docMk/>
            <pc:sldMk cId="801752058" sldId="286"/>
            <ac:picMk id="3" creationId="{17E00E82-1510-4FD4-B375-7A0BEA06D453}"/>
          </ac:picMkLst>
        </pc:picChg>
        <pc:picChg chg="add mod">
          <ac:chgData name="Woyda,Reed" userId="S::reedrich@colostate.edu::658f7edd-5008-427e-94a9-841c226dd782" providerId="AD" clId="Web-{12A85AF6-DE6F-5538-578C-2A3362CE1E2B}" dt="2021-12-12T16:20:53.137" v="489" actId="1076"/>
          <ac:picMkLst>
            <pc:docMk/>
            <pc:sldMk cId="801752058" sldId="286"/>
            <ac:picMk id="4" creationId="{C36A9231-F4B6-44D6-A7C4-5DED08C767C2}"/>
          </ac:picMkLst>
        </pc:picChg>
      </pc:sldChg>
      <pc:sldChg chg="addSp modSp new">
        <pc:chgData name="Woyda,Reed" userId="S::reedrich@colostate.edu::658f7edd-5008-427e-94a9-841c226dd782" providerId="AD" clId="Web-{12A85AF6-DE6F-5538-578C-2A3362CE1E2B}" dt="2021-12-12T16:52:25.371" v="1062" actId="20577"/>
        <pc:sldMkLst>
          <pc:docMk/>
          <pc:sldMk cId="171732431" sldId="287"/>
        </pc:sldMkLst>
        <pc:spChg chg="mod">
          <ac:chgData name="Woyda,Reed" userId="S::reedrich@colostate.edu::658f7edd-5008-427e-94a9-841c226dd782" providerId="AD" clId="Web-{12A85AF6-DE6F-5538-578C-2A3362CE1E2B}" dt="2021-12-12T16:26:26.323" v="618" actId="20577"/>
          <ac:spMkLst>
            <pc:docMk/>
            <pc:sldMk cId="171732431" sldId="287"/>
            <ac:spMk id="2" creationId="{54034A75-F588-44E9-950D-40FBFEA0C34A}"/>
          </ac:spMkLst>
        </pc:spChg>
        <pc:spChg chg="mod">
          <ac:chgData name="Woyda,Reed" userId="S::reedrich@colostate.edu::658f7edd-5008-427e-94a9-841c226dd782" providerId="AD" clId="Web-{12A85AF6-DE6F-5538-578C-2A3362CE1E2B}" dt="2021-12-12T16:52:25.371" v="1062" actId="20577"/>
          <ac:spMkLst>
            <pc:docMk/>
            <pc:sldMk cId="171732431" sldId="287"/>
            <ac:spMk id="3" creationId="{15C171A5-CA9C-41EF-B1F2-B925A4227C1C}"/>
          </ac:spMkLst>
        </pc:spChg>
        <pc:picChg chg="add mod">
          <ac:chgData name="Woyda,Reed" userId="S::reedrich@colostate.edu::658f7edd-5008-427e-94a9-841c226dd782" providerId="AD" clId="Web-{12A85AF6-DE6F-5538-578C-2A3362CE1E2B}" dt="2021-12-12T16:25:53.698" v="602" actId="1076"/>
          <ac:picMkLst>
            <pc:docMk/>
            <pc:sldMk cId="171732431" sldId="287"/>
            <ac:picMk id="4" creationId="{E7C890AD-D318-4A62-8DD9-209010E84EF5}"/>
          </ac:picMkLst>
        </pc:picChg>
        <pc:picChg chg="add mod">
          <ac:chgData name="Woyda,Reed" userId="S::reedrich@colostate.edu::658f7edd-5008-427e-94a9-841c226dd782" providerId="AD" clId="Web-{12A85AF6-DE6F-5538-578C-2A3362CE1E2B}" dt="2021-12-12T16:26:13.463" v="605" actId="1076"/>
          <ac:picMkLst>
            <pc:docMk/>
            <pc:sldMk cId="171732431" sldId="287"/>
            <ac:picMk id="5" creationId="{62E80C44-CCFE-4BA4-AE7B-FDBA733AFC8D}"/>
          </ac:picMkLst>
        </pc:picChg>
      </pc:sldChg>
      <pc:sldChg chg="addSp delSp modSp add replId">
        <pc:chgData name="Woyda,Reed" userId="S::reedrich@colostate.edu::658f7edd-5008-427e-94a9-841c226dd782" providerId="AD" clId="Web-{12A85AF6-DE6F-5538-578C-2A3362CE1E2B}" dt="2021-12-12T16:52:29.543" v="1064" actId="20577"/>
        <pc:sldMkLst>
          <pc:docMk/>
          <pc:sldMk cId="3251603187" sldId="288"/>
        </pc:sldMkLst>
        <pc:spChg chg="mod">
          <ac:chgData name="Woyda,Reed" userId="S::reedrich@colostate.edu::658f7edd-5008-427e-94a9-841c226dd782" providerId="AD" clId="Web-{12A85AF6-DE6F-5538-578C-2A3362CE1E2B}" dt="2021-12-12T16:33:00.777" v="640" actId="20577"/>
          <ac:spMkLst>
            <pc:docMk/>
            <pc:sldMk cId="3251603187" sldId="288"/>
            <ac:spMk id="2" creationId="{54034A75-F588-44E9-950D-40FBFEA0C34A}"/>
          </ac:spMkLst>
        </pc:spChg>
        <pc:spChg chg="mod">
          <ac:chgData name="Woyda,Reed" userId="S::reedrich@colostate.edu::658f7edd-5008-427e-94a9-841c226dd782" providerId="AD" clId="Web-{12A85AF6-DE6F-5538-578C-2A3362CE1E2B}" dt="2021-12-12T16:52:29.543" v="1064" actId="20577"/>
          <ac:spMkLst>
            <pc:docMk/>
            <pc:sldMk cId="3251603187" sldId="288"/>
            <ac:spMk id="3" creationId="{15C171A5-CA9C-41EF-B1F2-B925A4227C1C}"/>
          </ac:spMkLst>
        </pc:spChg>
        <pc:picChg chg="del">
          <ac:chgData name="Woyda,Reed" userId="S::reedrich@colostate.edu::658f7edd-5008-427e-94a9-841c226dd782" providerId="AD" clId="Web-{12A85AF6-DE6F-5538-578C-2A3362CE1E2B}" dt="2021-12-12T16:28:37.947" v="622"/>
          <ac:picMkLst>
            <pc:docMk/>
            <pc:sldMk cId="3251603187" sldId="288"/>
            <ac:picMk id="4" creationId="{E7C890AD-D318-4A62-8DD9-209010E84EF5}"/>
          </ac:picMkLst>
        </pc:picChg>
        <pc:picChg chg="del">
          <ac:chgData name="Woyda,Reed" userId="S::reedrich@colostate.edu::658f7edd-5008-427e-94a9-841c226dd782" providerId="AD" clId="Web-{12A85AF6-DE6F-5538-578C-2A3362CE1E2B}" dt="2021-12-12T16:28:35.650" v="621"/>
          <ac:picMkLst>
            <pc:docMk/>
            <pc:sldMk cId="3251603187" sldId="288"/>
            <ac:picMk id="5" creationId="{62E80C44-CCFE-4BA4-AE7B-FDBA733AFC8D}"/>
          </ac:picMkLst>
        </pc:picChg>
        <pc:picChg chg="add mod">
          <ac:chgData name="Woyda,Reed" userId="S::reedrich@colostate.edu::658f7edd-5008-427e-94a9-841c226dd782" providerId="AD" clId="Web-{12A85AF6-DE6F-5538-578C-2A3362CE1E2B}" dt="2021-12-12T16:32:46.043" v="628" actId="1076"/>
          <ac:picMkLst>
            <pc:docMk/>
            <pc:sldMk cId="3251603187" sldId="288"/>
            <ac:picMk id="6" creationId="{334482C1-DB6F-42CB-90A3-65777F6FA3E9}"/>
          </ac:picMkLst>
        </pc:picChg>
      </pc:sldChg>
      <pc:sldChg chg="delSp modSp add ord replId">
        <pc:chgData name="Woyda,Reed" userId="S::reedrich@colostate.edu::658f7edd-5008-427e-94a9-841c226dd782" providerId="AD" clId="Web-{12A85AF6-DE6F-5538-578C-2A3362CE1E2B}" dt="2021-12-12T16:52:44.480" v="1067" actId="14100"/>
        <pc:sldMkLst>
          <pc:docMk/>
          <pc:sldMk cId="2333929269" sldId="289"/>
        </pc:sldMkLst>
        <pc:spChg chg="mod">
          <ac:chgData name="Woyda,Reed" userId="S::reedrich@colostate.edu::658f7edd-5008-427e-94a9-841c226dd782" providerId="AD" clId="Web-{12A85AF6-DE6F-5538-578C-2A3362CE1E2B}" dt="2021-12-12T16:35:06.464" v="692" actId="20577"/>
          <ac:spMkLst>
            <pc:docMk/>
            <pc:sldMk cId="2333929269" sldId="289"/>
            <ac:spMk id="2" creationId="{54034A75-F588-44E9-950D-40FBFEA0C34A}"/>
          </ac:spMkLst>
        </pc:spChg>
        <pc:spChg chg="mod">
          <ac:chgData name="Woyda,Reed" userId="S::reedrich@colostate.edu::658f7edd-5008-427e-94a9-841c226dd782" providerId="AD" clId="Web-{12A85AF6-DE6F-5538-578C-2A3362CE1E2B}" dt="2021-12-12T16:52:44.480" v="1067" actId="14100"/>
          <ac:spMkLst>
            <pc:docMk/>
            <pc:sldMk cId="2333929269" sldId="289"/>
            <ac:spMk id="3" creationId="{15C171A5-CA9C-41EF-B1F2-B925A4227C1C}"/>
          </ac:spMkLst>
        </pc:spChg>
        <pc:picChg chg="del">
          <ac:chgData name="Woyda,Reed" userId="S::reedrich@colostate.edu::658f7edd-5008-427e-94a9-841c226dd782" providerId="AD" clId="Web-{12A85AF6-DE6F-5538-578C-2A3362CE1E2B}" dt="2021-12-12T16:35:08.667" v="694"/>
          <ac:picMkLst>
            <pc:docMk/>
            <pc:sldMk cId="2333929269" sldId="289"/>
            <ac:picMk id="4" creationId="{E7C890AD-D318-4A62-8DD9-209010E84EF5}"/>
          </ac:picMkLst>
        </pc:picChg>
        <pc:picChg chg="del">
          <ac:chgData name="Woyda,Reed" userId="S::reedrich@colostate.edu::658f7edd-5008-427e-94a9-841c226dd782" providerId="AD" clId="Web-{12A85AF6-DE6F-5538-578C-2A3362CE1E2B}" dt="2021-12-12T16:35:08.183" v="693"/>
          <ac:picMkLst>
            <pc:docMk/>
            <pc:sldMk cId="2333929269" sldId="289"/>
            <ac:picMk id="5" creationId="{62E80C44-CCFE-4BA4-AE7B-FDBA733AFC8D}"/>
          </ac:picMkLst>
        </pc:picChg>
      </pc:sldChg>
      <pc:sldChg chg="addSp delSp modSp new">
        <pc:chgData name="Woyda,Reed" userId="S::reedrich@colostate.edu::658f7edd-5008-427e-94a9-841c226dd782" providerId="AD" clId="Web-{12A85AF6-DE6F-5538-578C-2A3362CE1E2B}" dt="2021-12-12T16:44:56.899" v="908" actId="1076"/>
        <pc:sldMkLst>
          <pc:docMk/>
          <pc:sldMk cId="2589994448" sldId="290"/>
        </pc:sldMkLst>
        <pc:spChg chg="mod">
          <ac:chgData name="Woyda,Reed" userId="S::reedrich@colostate.edu::658f7edd-5008-427e-94a9-841c226dd782" providerId="AD" clId="Web-{12A85AF6-DE6F-5538-578C-2A3362CE1E2B}" dt="2021-12-12T16:37:26.620" v="789" actId="20577"/>
          <ac:spMkLst>
            <pc:docMk/>
            <pc:sldMk cId="2589994448" sldId="290"/>
            <ac:spMk id="2" creationId="{80ABCC18-A8A3-41BA-8B82-5FA5EF36B646}"/>
          </ac:spMkLst>
        </pc:spChg>
        <pc:spChg chg="mod">
          <ac:chgData name="Woyda,Reed" userId="S::reedrich@colostate.edu::658f7edd-5008-427e-94a9-841c226dd782" providerId="AD" clId="Web-{12A85AF6-DE6F-5538-578C-2A3362CE1E2B}" dt="2021-12-12T16:44:30.055" v="893" actId="20577"/>
          <ac:spMkLst>
            <pc:docMk/>
            <pc:sldMk cId="2589994448" sldId="290"/>
            <ac:spMk id="3" creationId="{83497713-17A4-4D2A-9907-ABD52E8D3527}"/>
          </ac:spMkLst>
        </pc:spChg>
        <pc:spChg chg="add del mod">
          <ac:chgData name="Woyda,Reed" userId="S::reedrich@colostate.edu::658f7edd-5008-427e-94a9-841c226dd782" providerId="AD" clId="Web-{12A85AF6-DE6F-5538-578C-2A3362CE1E2B}" dt="2021-12-12T16:40:35.947" v="811"/>
          <ac:spMkLst>
            <pc:docMk/>
            <pc:sldMk cId="2589994448" sldId="290"/>
            <ac:spMk id="6" creationId="{A8E5EE49-DCCB-4F89-B87D-CFF266926195}"/>
          </ac:spMkLst>
        </pc:spChg>
        <pc:spChg chg="add mod">
          <ac:chgData name="Woyda,Reed" userId="S::reedrich@colostate.edu::658f7edd-5008-427e-94a9-841c226dd782" providerId="AD" clId="Web-{12A85AF6-DE6F-5538-578C-2A3362CE1E2B}" dt="2021-12-12T16:41:42.650" v="858" actId="1076"/>
          <ac:spMkLst>
            <pc:docMk/>
            <pc:sldMk cId="2589994448" sldId="290"/>
            <ac:spMk id="9" creationId="{36551ADC-DCC7-4838-AEC4-01B09371BF16}"/>
          </ac:spMkLst>
        </pc:spChg>
        <pc:spChg chg="add mod">
          <ac:chgData name="Woyda,Reed" userId="S::reedrich@colostate.edu::658f7edd-5008-427e-94a9-841c226dd782" providerId="AD" clId="Web-{12A85AF6-DE6F-5538-578C-2A3362CE1E2B}" dt="2021-12-12T16:43:57.274" v="877" actId="1076"/>
          <ac:spMkLst>
            <pc:docMk/>
            <pc:sldMk cId="2589994448" sldId="290"/>
            <ac:spMk id="10" creationId="{9AB52FCC-742A-4293-9A41-9B02E8CBE4B9}"/>
          </ac:spMkLst>
        </pc:spChg>
        <pc:spChg chg="add mod">
          <ac:chgData name="Woyda,Reed" userId="S::reedrich@colostate.edu::658f7edd-5008-427e-94a9-841c226dd782" providerId="AD" clId="Web-{12A85AF6-DE6F-5538-578C-2A3362CE1E2B}" dt="2021-12-12T16:44:56.899" v="908" actId="1076"/>
          <ac:spMkLst>
            <pc:docMk/>
            <pc:sldMk cId="2589994448" sldId="290"/>
            <ac:spMk id="11" creationId="{5AB30A5D-3F27-4F6A-A35F-C99A70FC4139}"/>
          </ac:spMkLst>
        </pc:spChg>
        <pc:spChg chg="add mod">
          <ac:chgData name="Woyda,Reed" userId="S::reedrich@colostate.edu::658f7edd-5008-427e-94a9-841c226dd782" providerId="AD" clId="Web-{12A85AF6-DE6F-5538-578C-2A3362CE1E2B}" dt="2021-12-12T16:44:55.289" v="907" actId="1076"/>
          <ac:spMkLst>
            <pc:docMk/>
            <pc:sldMk cId="2589994448" sldId="290"/>
            <ac:spMk id="13" creationId="{59772F28-5CA5-48B9-9AE0-CD44EA0EB874}"/>
          </ac:spMkLst>
        </pc:spChg>
        <pc:picChg chg="add del mod">
          <ac:chgData name="Woyda,Reed" userId="S::reedrich@colostate.edu::658f7edd-5008-427e-94a9-841c226dd782" providerId="AD" clId="Web-{12A85AF6-DE6F-5538-578C-2A3362CE1E2B}" dt="2021-12-12T16:39:53.369" v="804"/>
          <ac:picMkLst>
            <pc:docMk/>
            <pc:sldMk cId="2589994448" sldId="290"/>
            <ac:picMk id="4" creationId="{C7B61735-7F86-4803-96AF-5BCD2DF9575C}"/>
          </ac:picMkLst>
        </pc:picChg>
        <pc:picChg chg="add del mod modCrop">
          <ac:chgData name="Woyda,Reed" userId="S::reedrich@colostate.edu::658f7edd-5008-427e-94a9-841c226dd782" providerId="AD" clId="Web-{12A85AF6-DE6F-5538-578C-2A3362CE1E2B}" dt="2021-12-12T16:40:29.056" v="808"/>
          <ac:picMkLst>
            <pc:docMk/>
            <pc:sldMk cId="2589994448" sldId="290"/>
            <ac:picMk id="5" creationId="{51FA2D34-0931-4E8B-B74B-D87A3D708B4F}"/>
          </ac:picMkLst>
        </pc:picChg>
        <pc:picChg chg="add mod modCrop">
          <ac:chgData name="Woyda,Reed" userId="S::reedrich@colostate.edu::658f7edd-5008-427e-94a9-841c226dd782" providerId="AD" clId="Web-{12A85AF6-DE6F-5538-578C-2A3362CE1E2B}" dt="2021-12-12T16:41:12.478" v="824" actId="1076"/>
          <ac:picMkLst>
            <pc:docMk/>
            <pc:sldMk cId="2589994448" sldId="290"/>
            <ac:picMk id="7" creationId="{743A25E9-B2DD-4ADB-A780-6D292B04BB21}"/>
          </ac:picMkLst>
        </pc:picChg>
        <pc:picChg chg="add mod modCrop">
          <ac:chgData name="Woyda,Reed" userId="S::reedrich@colostate.edu::658f7edd-5008-427e-94a9-841c226dd782" providerId="AD" clId="Web-{12A85AF6-DE6F-5538-578C-2A3362CE1E2B}" dt="2021-12-12T16:41:15.400" v="825" actId="1076"/>
          <ac:picMkLst>
            <pc:docMk/>
            <pc:sldMk cId="2589994448" sldId="290"/>
            <ac:picMk id="8" creationId="{E00A8439-81E2-4F76-917C-0A9C15CA1C4A}"/>
          </ac:picMkLst>
        </pc:picChg>
      </pc:sldChg>
      <pc:sldChg chg="addSp delSp modSp add replId">
        <pc:chgData name="Woyda,Reed" userId="S::reedrich@colostate.edu::658f7edd-5008-427e-94a9-841c226dd782" providerId="AD" clId="Web-{12A85AF6-DE6F-5538-578C-2A3362CE1E2B}" dt="2021-12-12T16:49:54.759" v="1053" actId="1076"/>
        <pc:sldMkLst>
          <pc:docMk/>
          <pc:sldMk cId="3617671782" sldId="291"/>
        </pc:sldMkLst>
        <pc:spChg chg="mod">
          <ac:chgData name="Woyda,Reed" userId="S::reedrich@colostate.edu::658f7edd-5008-427e-94a9-841c226dd782" providerId="AD" clId="Web-{12A85AF6-DE6F-5538-578C-2A3362CE1E2B}" dt="2021-12-12T16:49:54.759" v="1053" actId="1076"/>
          <ac:spMkLst>
            <pc:docMk/>
            <pc:sldMk cId="3617671782" sldId="291"/>
            <ac:spMk id="3" creationId="{83497713-17A4-4D2A-9907-ABD52E8D3527}"/>
          </ac:spMkLst>
        </pc:spChg>
        <pc:spChg chg="add mod">
          <ac:chgData name="Woyda,Reed" userId="S::reedrich@colostate.edu::658f7edd-5008-427e-94a9-841c226dd782" providerId="AD" clId="Web-{12A85AF6-DE6F-5538-578C-2A3362CE1E2B}" dt="2021-12-12T16:49:34.071" v="1046" actId="1076"/>
          <ac:spMkLst>
            <pc:docMk/>
            <pc:sldMk cId="3617671782" sldId="291"/>
            <ac:spMk id="4" creationId="{449128F5-289B-4577-9A85-232A3D90BA98}"/>
          </ac:spMkLst>
        </pc:spChg>
        <pc:spChg chg="del">
          <ac:chgData name="Woyda,Reed" userId="S::reedrich@colostate.edu::658f7edd-5008-427e-94a9-841c226dd782" providerId="AD" clId="Web-{12A85AF6-DE6F-5538-578C-2A3362CE1E2B}" dt="2021-12-12T16:46:07.601" v="917"/>
          <ac:spMkLst>
            <pc:docMk/>
            <pc:sldMk cId="3617671782" sldId="291"/>
            <ac:spMk id="9" creationId="{36551ADC-DCC7-4838-AEC4-01B09371BF16}"/>
          </ac:spMkLst>
        </pc:spChg>
        <pc:spChg chg="del mod">
          <ac:chgData name="Woyda,Reed" userId="S::reedrich@colostate.edu::658f7edd-5008-427e-94a9-841c226dd782" providerId="AD" clId="Web-{12A85AF6-DE6F-5538-578C-2A3362CE1E2B}" dt="2021-12-12T16:46:13.117" v="920"/>
          <ac:spMkLst>
            <pc:docMk/>
            <pc:sldMk cId="3617671782" sldId="291"/>
            <ac:spMk id="10" creationId="{9AB52FCC-742A-4293-9A41-9B02E8CBE4B9}"/>
          </ac:spMkLst>
        </pc:spChg>
        <pc:spChg chg="del">
          <ac:chgData name="Woyda,Reed" userId="S::reedrich@colostate.edu::658f7edd-5008-427e-94a9-841c226dd782" providerId="AD" clId="Web-{12A85AF6-DE6F-5538-578C-2A3362CE1E2B}" dt="2021-12-12T16:46:02.133" v="913"/>
          <ac:spMkLst>
            <pc:docMk/>
            <pc:sldMk cId="3617671782" sldId="291"/>
            <ac:spMk id="11" creationId="{5AB30A5D-3F27-4F6A-A35F-C99A70FC4139}"/>
          </ac:spMkLst>
        </pc:spChg>
        <pc:spChg chg="del">
          <ac:chgData name="Woyda,Reed" userId="S::reedrich@colostate.edu::658f7edd-5008-427e-94a9-841c226dd782" providerId="AD" clId="Web-{12A85AF6-DE6F-5538-578C-2A3362CE1E2B}" dt="2021-12-12T16:46:00.804" v="912"/>
          <ac:spMkLst>
            <pc:docMk/>
            <pc:sldMk cId="3617671782" sldId="291"/>
            <ac:spMk id="13" creationId="{59772F28-5CA5-48B9-9AE0-CD44EA0EB874}"/>
          </ac:spMkLst>
        </pc:spChg>
        <pc:picChg chg="del">
          <ac:chgData name="Woyda,Reed" userId="S::reedrich@colostate.edu::658f7edd-5008-427e-94a9-841c226dd782" providerId="AD" clId="Web-{12A85AF6-DE6F-5538-578C-2A3362CE1E2B}" dt="2021-12-12T16:46:05.929" v="915"/>
          <ac:picMkLst>
            <pc:docMk/>
            <pc:sldMk cId="3617671782" sldId="291"/>
            <ac:picMk id="7" creationId="{743A25E9-B2DD-4ADB-A780-6D292B04BB21}"/>
          </ac:picMkLst>
        </pc:picChg>
        <pc:picChg chg="del">
          <ac:chgData name="Woyda,Reed" userId="S::reedrich@colostate.edu::658f7edd-5008-427e-94a9-841c226dd782" providerId="AD" clId="Web-{12A85AF6-DE6F-5538-578C-2A3362CE1E2B}" dt="2021-12-12T16:46:06.429" v="916"/>
          <ac:picMkLst>
            <pc:docMk/>
            <pc:sldMk cId="3617671782" sldId="291"/>
            <ac:picMk id="8" creationId="{E00A8439-81E2-4F76-917C-0A9C15CA1C4A}"/>
          </ac:picMkLst>
        </pc:picChg>
      </pc:sldChg>
    </pc:docChg>
  </pc:docChgLst>
  <pc:docChgLst>
    <pc:chgData name="Woyda,Reed" userId="S::reedrich@colostate.edu::658f7edd-5008-427e-94a9-841c226dd782" providerId="AD" clId="Web-{14D353CC-08D2-44E1-AF0C-1B453246E19B}"/>
    <pc:docChg chg="addSld modSld addMainMaster delMainMaster">
      <pc:chgData name="Woyda,Reed" userId="S::reedrich@colostate.edu::658f7edd-5008-427e-94a9-841c226dd782" providerId="AD" clId="Web-{14D353CC-08D2-44E1-AF0C-1B453246E19B}" dt="2021-09-15T21:35:54.529" v="1318"/>
      <pc:docMkLst>
        <pc:docMk/>
      </pc:docMkLst>
      <pc:sldChg chg="addSp delSp modSp mod setBg modClrScheme setClrOvrMap chgLayout">
        <pc:chgData name="Woyda,Reed" userId="S::reedrich@colostate.edu::658f7edd-5008-427e-94a9-841c226dd782" providerId="AD" clId="Web-{14D353CC-08D2-44E1-AF0C-1B453246E19B}" dt="2021-09-15T20:41:35.615" v="47" actId="20577"/>
        <pc:sldMkLst>
          <pc:docMk/>
          <pc:sldMk cId="109857222" sldId="256"/>
        </pc:sldMkLst>
        <pc:spChg chg="mod">
          <ac:chgData name="Woyda,Reed" userId="S::reedrich@colostate.edu::658f7edd-5008-427e-94a9-841c226dd782" providerId="AD" clId="Web-{14D353CC-08D2-44E1-AF0C-1B453246E19B}" dt="2021-09-15T20:41:21.193" v="3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oyda,Reed" userId="S::reedrich@colostate.edu::658f7edd-5008-427e-94a9-841c226dd782" providerId="AD" clId="Web-{14D353CC-08D2-44E1-AF0C-1B453246E19B}" dt="2021-09-15T20:41:35.615" v="47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8.864" v="3"/>
          <ac:spMkLst>
            <pc:docMk/>
            <pc:sldMk cId="109857222" sldId="256"/>
            <ac:spMk id="5" creationId="{86230F49-7FFF-4471-8A64-33B1F4CF119D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8.864" v="3"/>
          <ac:spMkLst>
            <pc:docMk/>
            <pc:sldMk cId="109857222" sldId="256"/>
            <ac:spMk id="6" creationId="{ABCED6B1-E99D-4963-BCB1-2C5FC2B7E9DF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8.864" v="3"/>
          <ac:spMkLst>
            <pc:docMk/>
            <pc:sldMk cId="109857222" sldId="256"/>
            <ac:spMk id="7" creationId="{13A48C6C-3CC4-4EE5-A773-EC1EB7F59CD4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4.598" v="1"/>
          <ac:spMkLst>
            <pc:docMk/>
            <pc:sldMk cId="109857222" sldId="256"/>
            <ac:spMk id="9" creationId="{E08D4B6A-8113-4DFB-B82E-B60CAC8E0A50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1:02.864" v="5"/>
          <ac:spMkLst>
            <pc:docMk/>
            <pc:sldMk cId="109857222" sldId="256"/>
            <ac:spMk id="10" creationId="{5A59F003-E00A-43F9-91DC-CC54E3B87466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4.598" v="1"/>
          <ac:spMkLst>
            <pc:docMk/>
            <pc:sldMk cId="109857222" sldId="256"/>
            <ac:spMk id="11" creationId="{9822E561-F97C-4CBB-A9A6-A6BF6317BC84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4.598" v="1"/>
          <ac:spMkLst>
            <pc:docMk/>
            <pc:sldMk cId="109857222" sldId="256"/>
            <ac:spMk id="13" creationId="{B01B0E58-A5C8-4CDA-A2E0-35DF94E59857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1:02.864" v="5"/>
          <ac:spMkLst>
            <pc:docMk/>
            <pc:sldMk cId="109857222" sldId="256"/>
            <ac:spMk id="14" creationId="{D74A4382-E3AD-430A-9A1F-DFA3E0E77A7D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0:58.864" v="3"/>
          <ac:spMkLst>
            <pc:docMk/>
            <pc:sldMk cId="109857222" sldId="256"/>
            <ac:spMk id="15" creationId="{48B13CA8-CBEA-4805-955D-CEBE32236560}"/>
          </ac:spMkLst>
        </pc:spChg>
        <pc:spChg chg="add del">
          <ac:chgData name="Woyda,Reed" userId="S::reedrich@colostate.edu::658f7edd-5008-427e-94a9-841c226dd782" providerId="AD" clId="Web-{14D353CC-08D2-44E1-AF0C-1B453246E19B}" dt="2021-09-15T20:41:02.864" v="5"/>
          <ac:spMkLst>
            <pc:docMk/>
            <pc:sldMk cId="109857222" sldId="256"/>
            <ac:spMk id="16" creationId="{79F40191-0F44-4FD1-82CC-ACB507C14BE6}"/>
          </ac:spMkLst>
        </pc:spChg>
        <pc:spChg chg="add">
          <ac:chgData name="Woyda,Reed" userId="S::reedrich@colostate.edu::658f7edd-5008-427e-94a9-841c226dd782" providerId="AD" clId="Web-{14D353CC-08D2-44E1-AF0C-1B453246E19B}" dt="2021-09-15T20:41:03.005" v="6"/>
          <ac:spMkLst>
            <pc:docMk/>
            <pc:sldMk cId="109857222" sldId="256"/>
            <ac:spMk id="18" creationId="{E08D4B6A-8113-4DFB-B82E-B60CAC8E0A50}"/>
          </ac:spMkLst>
        </pc:spChg>
        <pc:spChg chg="add">
          <ac:chgData name="Woyda,Reed" userId="S::reedrich@colostate.edu::658f7edd-5008-427e-94a9-841c226dd782" providerId="AD" clId="Web-{14D353CC-08D2-44E1-AF0C-1B453246E19B}" dt="2021-09-15T20:41:03.005" v="6"/>
          <ac:spMkLst>
            <pc:docMk/>
            <pc:sldMk cId="109857222" sldId="256"/>
            <ac:spMk id="19" creationId="{9822E561-F97C-4CBB-A9A6-A6BF6317BC84}"/>
          </ac:spMkLst>
        </pc:spChg>
        <pc:spChg chg="add">
          <ac:chgData name="Woyda,Reed" userId="S::reedrich@colostate.edu::658f7edd-5008-427e-94a9-841c226dd782" providerId="AD" clId="Web-{14D353CC-08D2-44E1-AF0C-1B453246E19B}" dt="2021-09-15T20:41:03.005" v="6"/>
          <ac:spMkLst>
            <pc:docMk/>
            <pc:sldMk cId="109857222" sldId="256"/>
            <ac:spMk id="20" creationId="{B01B0E58-A5C8-4CDA-A2E0-35DF94E59857}"/>
          </ac:spMkLst>
        </pc:spChg>
        <pc:picChg chg="add del">
          <ac:chgData name="Woyda,Reed" userId="S::reedrich@colostate.edu::658f7edd-5008-427e-94a9-841c226dd782" providerId="AD" clId="Web-{14D353CC-08D2-44E1-AF0C-1B453246E19B}" dt="2021-09-15T20:40:54.598" v="1"/>
          <ac:picMkLst>
            <pc:docMk/>
            <pc:sldMk cId="109857222" sldId="256"/>
            <ac:picMk id="4" creationId="{B201AFB2-143A-44A0-8545-F98E7465F3A6}"/>
          </ac:picMkLst>
        </pc:picChg>
        <pc:picChg chg="add del">
          <ac:chgData name="Woyda,Reed" userId="S::reedrich@colostate.edu::658f7edd-5008-427e-94a9-841c226dd782" providerId="AD" clId="Web-{14D353CC-08D2-44E1-AF0C-1B453246E19B}" dt="2021-09-15T20:40:58.864" v="3"/>
          <ac:picMkLst>
            <pc:docMk/>
            <pc:sldMk cId="109857222" sldId="256"/>
            <ac:picMk id="8" creationId="{D350DDBF-26CD-4BEE-84C6-A3F89512CA98}"/>
          </ac:picMkLst>
        </pc:picChg>
        <pc:picChg chg="add del">
          <ac:chgData name="Woyda,Reed" userId="S::reedrich@colostate.edu::658f7edd-5008-427e-94a9-841c226dd782" providerId="AD" clId="Web-{14D353CC-08D2-44E1-AF0C-1B453246E19B}" dt="2021-09-15T20:41:02.864" v="5"/>
          <ac:picMkLst>
            <pc:docMk/>
            <pc:sldMk cId="109857222" sldId="256"/>
            <ac:picMk id="12" creationId="{4468D8A2-A8B6-4D7D-A1FA-D5C130D21E2C}"/>
          </ac:picMkLst>
        </pc:picChg>
        <pc:picChg chg="add">
          <ac:chgData name="Woyda,Reed" userId="S::reedrich@colostate.edu::658f7edd-5008-427e-94a9-841c226dd782" providerId="AD" clId="Web-{14D353CC-08D2-44E1-AF0C-1B453246E19B}" dt="2021-09-15T20:41:03.005" v="6"/>
          <ac:picMkLst>
            <pc:docMk/>
            <pc:sldMk cId="109857222" sldId="256"/>
            <ac:picMk id="21" creationId="{B201AFB2-143A-44A0-8545-F98E7465F3A6}"/>
          </ac:picMkLst>
        </pc:picChg>
        <pc:cxnChg chg="add del">
          <ac:chgData name="Woyda,Reed" userId="S::reedrich@colostate.edu::658f7edd-5008-427e-94a9-841c226dd782" providerId="AD" clId="Web-{14D353CC-08D2-44E1-AF0C-1B453246E19B}" dt="2021-09-15T20:40:58.864" v="3"/>
          <ac:cxnSpMkLst>
            <pc:docMk/>
            <pc:sldMk cId="109857222" sldId="256"/>
            <ac:cxnSpMk id="17" creationId="{B6297268-1B4B-4EAB-B8C5-91187E87FFFE}"/>
          </ac:cxnSpMkLst>
        </pc:cxnChg>
      </pc:sldChg>
      <pc:sldChg chg="modSp new">
        <pc:chgData name="Woyda,Reed" userId="S::reedrich@colostate.edu::658f7edd-5008-427e-94a9-841c226dd782" providerId="AD" clId="Web-{14D353CC-08D2-44E1-AF0C-1B453246E19B}" dt="2021-09-15T20:45:03.449" v="195" actId="20577"/>
        <pc:sldMkLst>
          <pc:docMk/>
          <pc:sldMk cId="576051423" sldId="257"/>
        </pc:sldMkLst>
        <pc:spChg chg="mod">
          <ac:chgData name="Woyda,Reed" userId="S::reedrich@colostate.edu::658f7edd-5008-427e-94a9-841c226dd782" providerId="AD" clId="Web-{14D353CC-08D2-44E1-AF0C-1B453246E19B}" dt="2021-09-15T20:42:40.039" v="80" actId="20577"/>
          <ac:spMkLst>
            <pc:docMk/>
            <pc:sldMk cId="576051423" sldId="257"/>
            <ac:spMk id="2" creationId="{864B60B0-D42A-4949-B41D-C8BEFB2DD427}"/>
          </ac:spMkLst>
        </pc:spChg>
        <pc:spChg chg="mod">
          <ac:chgData name="Woyda,Reed" userId="S::reedrich@colostate.edu::658f7edd-5008-427e-94a9-841c226dd782" providerId="AD" clId="Web-{14D353CC-08D2-44E1-AF0C-1B453246E19B}" dt="2021-09-15T20:45:03.449" v="195" actId="20577"/>
          <ac:spMkLst>
            <pc:docMk/>
            <pc:sldMk cId="576051423" sldId="257"/>
            <ac:spMk id="3" creationId="{09DAF10A-97BC-4B2E-930E-0CA962E4FFBE}"/>
          </ac:spMkLst>
        </pc:spChg>
      </pc:sldChg>
      <pc:sldChg chg="addSp delSp modSp add replId addAnim modAnim">
        <pc:chgData name="Woyda,Reed" userId="S::reedrich@colostate.edu::658f7edd-5008-427e-94a9-841c226dd782" providerId="AD" clId="Web-{14D353CC-08D2-44E1-AF0C-1B453246E19B}" dt="2021-09-15T21:05:55.700" v="651"/>
        <pc:sldMkLst>
          <pc:docMk/>
          <pc:sldMk cId="884506452" sldId="258"/>
        </pc:sldMkLst>
        <pc:spChg chg="mod">
          <ac:chgData name="Woyda,Reed" userId="S::reedrich@colostate.edu::658f7edd-5008-427e-94a9-841c226dd782" providerId="AD" clId="Web-{14D353CC-08D2-44E1-AF0C-1B453246E19B}" dt="2021-09-15T20:45:19.308" v="208" actId="20577"/>
          <ac:spMkLst>
            <pc:docMk/>
            <pc:sldMk cId="884506452" sldId="258"/>
            <ac:spMk id="2" creationId="{864B60B0-D42A-4949-B41D-C8BEFB2DD427}"/>
          </ac:spMkLst>
        </pc:spChg>
        <pc:spChg chg="del">
          <ac:chgData name="Woyda,Reed" userId="S::reedrich@colostate.edu::658f7edd-5008-427e-94a9-841c226dd782" providerId="AD" clId="Web-{14D353CC-08D2-44E1-AF0C-1B453246E19B}" dt="2021-09-15T20:45:29.965" v="209"/>
          <ac:spMkLst>
            <pc:docMk/>
            <pc:sldMk cId="884506452" sldId="258"/>
            <ac:spMk id="3" creationId="{09DAF10A-97BC-4B2E-930E-0CA962E4FFBE}"/>
          </ac:spMkLst>
        </pc:spChg>
        <pc:spChg chg="add mod">
          <ac:chgData name="Woyda,Reed" userId="S::reedrich@colostate.edu::658f7edd-5008-427e-94a9-841c226dd782" providerId="AD" clId="Web-{14D353CC-08D2-44E1-AF0C-1B453246E19B}" dt="2021-09-15T20:48:06.172" v="250" actId="1076"/>
          <ac:spMkLst>
            <pc:docMk/>
            <pc:sldMk cId="884506452" sldId="258"/>
            <ac:spMk id="4" creationId="{9C11C402-CB73-4908-A9A7-A43422EC7E62}"/>
          </ac:spMkLst>
        </pc:spChg>
        <pc:spChg chg="add mod">
          <ac:chgData name="Woyda,Reed" userId="S::reedrich@colostate.edu::658f7edd-5008-427e-94a9-841c226dd782" providerId="AD" clId="Web-{14D353CC-08D2-44E1-AF0C-1B453246E19B}" dt="2021-09-15T20:47:59.047" v="249" actId="14100"/>
          <ac:spMkLst>
            <pc:docMk/>
            <pc:sldMk cId="884506452" sldId="258"/>
            <ac:spMk id="5" creationId="{7BADEFC5-43F5-4B7F-82E5-5A12638ECF0C}"/>
          </ac:spMkLst>
        </pc:spChg>
        <pc:spChg chg="add mod">
          <ac:chgData name="Woyda,Reed" userId="S::reedrich@colostate.edu::658f7edd-5008-427e-94a9-841c226dd782" providerId="AD" clId="Web-{14D353CC-08D2-44E1-AF0C-1B453246E19B}" dt="2021-09-15T20:46:57.233" v="244" actId="1076"/>
          <ac:spMkLst>
            <pc:docMk/>
            <pc:sldMk cId="884506452" sldId="258"/>
            <ac:spMk id="6" creationId="{A7AAEE3D-D988-4A0C-8228-5B9B3408DEDA}"/>
          </ac:spMkLst>
        </pc:spChg>
        <pc:spChg chg="add mod">
          <ac:chgData name="Woyda,Reed" userId="S::reedrich@colostate.edu::658f7edd-5008-427e-94a9-841c226dd782" providerId="AD" clId="Web-{14D353CC-08D2-44E1-AF0C-1B453246E19B}" dt="2021-09-15T20:48:16.641" v="253" actId="1076"/>
          <ac:spMkLst>
            <pc:docMk/>
            <pc:sldMk cId="884506452" sldId="258"/>
            <ac:spMk id="7" creationId="{117272C3-D4AC-4D06-8FCD-9475387E67C2}"/>
          </ac:spMkLst>
        </pc:spChg>
        <pc:spChg chg="mod">
          <ac:chgData name="Woyda,Reed" userId="S::reedrich@colostate.edu::658f7edd-5008-427e-94a9-841c226dd782" providerId="AD" clId="Web-{14D353CC-08D2-44E1-AF0C-1B453246E19B}" dt="2021-09-15T20:48:55.267" v="266"/>
          <ac:spMkLst>
            <pc:docMk/>
            <pc:sldMk cId="884506452" sldId="258"/>
            <ac:spMk id="11" creationId="{90E28E6B-4F23-4B04-8630-BA85773C92C4}"/>
          </ac:spMkLst>
        </pc:spChg>
        <pc:spChg chg="mod">
          <ac:chgData name="Woyda,Reed" userId="S::reedrich@colostate.edu::658f7edd-5008-427e-94a9-841c226dd782" providerId="AD" clId="Web-{14D353CC-08D2-44E1-AF0C-1B453246E19B}" dt="2021-09-15T20:49:11.205" v="271"/>
          <ac:spMkLst>
            <pc:docMk/>
            <pc:sldMk cId="884506452" sldId="258"/>
            <ac:spMk id="12" creationId="{DCE0682F-6CD1-42ED-A4FA-46043D80AB41}"/>
          </ac:spMkLst>
        </pc:spChg>
        <pc:spChg chg="mod">
          <ac:chgData name="Woyda,Reed" userId="S::reedrich@colostate.edu::658f7edd-5008-427e-94a9-841c226dd782" providerId="AD" clId="Web-{14D353CC-08D2-44E1-AF0C-1B453246E19B}" dt="2021-09-15T20:49:29.096" v="279"/>
          <ac:spMkLst>
            <pc:docMk/>
            <pc:sldMk cId="884506452" sldId="258"/>
            <ac:spMk id="14" creationId="{9A83A9B3-111A-4327-BBED-52D3768BF8DC}"/>
          </ac:spMkLst>
        </pc:spChg>
        <pc:spChg chg="mod">
          <ac:chgData name="Woyda,Reed" userId="S::reedrich@colostate.edu::658f7edd-5008-427e-94a9-841c226dd782" providerId="AD" clId="Web-{14D353CC-08D2-44E1-AF0C-1B453246E19B}" dt="2021-09-15T20:49:42.847" v="281"/>
          <ac:spMkLst>
            <pc:docMk/>
            <pc:sldMk cId="884506452" sldId="258"/>
            <ac:spMk id="15" creationId="{9082FB02-DCB7-4AB6-A2C7-63F5B254C223}"/>
          </ac:spMkLst>
        </pc:spChg>
        <pc:spChg chg="add del mod">
          <ac:chgData name="Woyda,Reed" userId="S::reedrich@colostate.edu::658f7edd-5008-427e-94a9-841c226dd782" providerId="AD" clId="Web-{14D353CC-08D2-44E1-AF0C-1B453246E19B}" dt="2021-09-15T20:50:01.800" v="285"/>
          <ac:spMkLst>
            <pc:docMk/>
            <pc:sldMk cId="884506452" sldId="258"/>
            <ac:spMk id="16" creationId="{DAEE682E-F66C-4636-A0C6-DC3661D843C6}"/>
          </ac:spMkLst>
        </pc:spChg>
        <pc:spChg chg="add mod">
          <ac:chgData name="Woyda,Reed" userId="S::reedrich@colostate.edu::658f7edd-5008-427e-94a9-841c226dd782" providerId="AD" clId="Web-{14D353CC-08D2-44E1-AF0C-1B453246E19B}" dt="2021-09-15T20:58:52.549" v="515" actId="1076"/>
          <ac:spMkLst>
            <pc:docMk/>
            <pc:sldMk cId="884506452" sldId="258"/>
            <ac:spMk id="19" creationId="{0161BAFE-E967-4D2F-9CD8-51DD5BEFC7B2}"/>
          </ac:spMkLst>
        </pc:spChg>
        <pc:spChg chg="add del mod">
          <ac:chgData name="Woyda,Reed" userId="S::reedrich@colostate.edu::658f7edd-5008-427e-94a9-841c226dd782" providerId="AD" clId="Web-{14D353CC-08D2-44E1-AF0C-1B453246E19B}" dt="2021-09-15T21:02:16.273" v="626"/>
          <ac:spMkLst>
            <pc:docMk/>
            <pc:sldMk cId="884506452" sldId="258"/>
            <ac:spMk id="20" creationId="{07392AE1-E657-4C58-A633-0F85AF807ECC}"/>
          </ac:spMkLst>
        </pc:spChg>
        <pc:spChg chg="add del">
          <ac:chgData name="Woyda,Reed" userId="S::reedrich@colostate.edu::658f7edd-5008-427e-94a9-841c226dd782" providerId="AD" clId="Web-{14D353CC-08D2-44E1-AF0C-1B453246E19B}" dt="2021-09-15T21:03:23.290" v="634"/>
          <ac:spMkLst>
            <pc:docMk/>
            <pc:sldMk cId="884506452" sldId="258"/>
            <ac:spMk id="21" creationId="{D5C3F21B-2D6E-42F6-9F11-FCEFC60A1F74}"/>
          </ac:spMkLst>
        </pc:spChg>
        <pc:grpChg chg="add mod">
          <ac:chgData name="Woyda,Reed" userId="S::reedrich@colostate.edu::658f7edd-5008-427e-94a9-841c226dd782" providerId="AD" clId="Web-{14D353CC-08D2-44E1-AF0C-1B453246E19B}" dt="2021-09-15T20:48:27.001" v="256" actId="1076"/>
          <ac:grpSpMkLst>
            <pc:docMk/>
            <pc:sldMk cId="884506452" sldId="258"/>
            <ac:grpSpMk id="8" creationId="{7D4D4CFD-627B-4C4A-BB33-AA25FFD75977}"/>
          </ac:grpSpMkLst>
        </pc:grpChg>
        <pc:grpChg chg="add mod">
          <ac:chgData name="Woyda,Reed" userId="S::reedrich@colostate.edu::658f7edd-5008-427e-94a9-841c226dd782" providerId="AD" clId="Web-{14D353CC-08D2-44E1-AF0C-1B453246E19B}" dt="2021-09-15T20:48:23.095" v="255" actId="1076"/>
          <ac:grpSpMkLst>
            <pc:docMk/>
            <pc:sldMk cId="884506452" sldId="258"/>
            <ac:grpSpMk id="9" creationId="{7E6C5A83-FB89-4480-8351-44B6D2804E73}"/>
          </ac:grpSpMkLst>
        </pc:grpChg>
        <pc:grpChg chg="add mod">
          <ac:chgData name="Woyda,Reed" userId="S::reedrich@colostate.edu::658f7edd-5008-427e-94a9-841c226dd782" providerId="AD" clId="Web-{14D353CC-08D2-44E1-AF0C-1B453246E19B}" dt="2021-09-15T20:48:34.048" v="258" actId="1076"/>
          <ac:grpSpMkLst>
            <pc:docMk/>
            <pc:sldMk cId="884506452" sldId="258"/>
            <ac:grpSpMk id="10" creationId="{40EFEA02-94ED-419D-BDC7-0EA611CC4424}"/>
          </ac:grpSpMkLst>
        </pc:grpChg>
        <pc:grpChg chg="add mod">
          <ac:chgData name="Woyda,Reed" userId="S::reedrich@colostate.edu::658f7edd-5008-427e-94a9-841c226dd782" providerId="AD" clId="Web-{14D353CC-08D2-44E1-AF0C-1B453246E19B}" dt="2021-09-15T20:49:01.549" v="269" actId="1076"/>
          <ac:grpSpMkLst>
            <pc:docMk/>
            <pc:sldMk cId="884506452" sldId="258"/>
            <ac:grpSpMk id="13" creationId="{C7BD4D3F-AC9A-41CC-8CC2-AC480B41C829}"/>
          </ac:grpSpMkLst>
        </pc:grpChg>
        <pc:picChg chg="add mod">
          <ac:chgData name="Woyda,Reed" userId="S::reedrich@colostate.edu::658f7edd-5008-427e-94a9-841c226dd782" providerId="AD" clId="Web-{14D353CC-08D2-44E1-AF0C-1B453246E19B}" dt="2021-09-15T20:51:18.662" v="296" actId="1076"/>
          <ac:picMkLst>
            <pc:docMk/>
            <pc:sldMk cId="884506452" sldId="258"/>
            <ac:picMk id="18" creationId="{6384B7B9-7444-4879-90B9-AF1291298683}"/>
          </ac:picMkLst>
        </pc:picChg>
        <pc:picChg chg="add mod ord">
          <ac:chgData name="Woyda,Reed" userId="S::reedrich@colostate.edu::658f7edd-5008-427e-94a9-841c226dd782" providerId="AD" clId="Web-{14D353CC-08D2-44E1-AF0C-1B453246E19B}" dt="2021-09-15T21:01:59.257" v="625"/>
          <ac:picMkLst>
            <pc:docMk/>
            <pc:sldMk cId="884506452" sldId="258"/>
            <ac:picMk id="22" creationId="{8DB519FC-D910-449D-933A-FE8BB07E4B09}"/>
          </ac:picMkLst>
        </pc:picChg>
        <pc:picChg chg="add mod ord">
          <ac:chgData name="Woyda,Reed" userId="S::reedrich@colostate.edu::658f7edd-5008-427e-94a9-841c226dd782" providerId="AD" clId="Web-{14D353CC-08D2-44E1-AF0C-1B453246E19B}" dt="2021-09-15T21:03:20.602" v="633" actId="1076"/>
          <ac:picMkLst>
            <pc:docMk/>
            <pc:sldMk cId="884506452" sldId="258"/>
            <ac:picMk id="23" creationId="{FB1BD965-CDCD-4821-B68F-15B68ADF5D95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05:50.825" v="649" actId="1076"/>
          <ac:picMkLst>
            <pc:docMk/>
            <pc:sldMk cId="884506452" sldId="258"/>
            <ac:picMk id="24" creationId="{5178377B-E6C5-4FC5-BB8B-4AD0019DF293}"/>
          </ac:picMkLst>
        </pc:picChg>
        <pc:cxnChg chg="add del mod">
          <ac:chgData name="Woyda,Reed" userId="S::reedrich@colostate.edu::658f7edd-5008-427e-94a9-841c226dd782" providerId="AD" clId="Web-{14D353CC-08D2-44E1-AF0C-1B453246E19B}" dt="2021-09-15T20:51:28.756" v="298"/>
          <ac:cxnSpMkLst>
            <pc:docMk/>
            <pc:sldMk cId="884506452" sldId="258"/>
            <ac:cxnSpMk id="17" creationId="{991FF975-DB4E-46E0-A66C-22C4DC8AB96A}"/>
          </ac:cxnSpMkLst>
        </pc:cxnChg>
      </pc:sldChg>
      <pc:sldChg chg="addSp delSp modSp add replId">
        <pc:chgData name="Woyda,Reed" userId="S::reedrich@colostate.edu::658f7edd-5008-427e-94a9-841c226dd782" providerId="AD" clId="Web-{14D353CC-08D2-44E1-AF0C-1B453246E19B}" dt="2021-09-15T21:17:42.859" v="1036" actId="1076"/>
        <pc:sldMkLst>
          <pc:docMk/>
          <pc:sldMk cId="2338070317" sldId="259"/>
        </pc:sldMkLst>
        <pc:spChg chg="mod">
          <ac:chgData name="Woyda,Reed" userId="S::reedrich@colostate.edu::658f7edd-5008-427e-94a9-841c226dd782" providerId="AD" clId="Web-{14D353CC-08D2-44E1-AF0C-1B453246E19B}" dt="2021-09-15T21:06:29.373" v="677" actId="20577"/>
          <ac:spMkLst>
            <pc:docMk/>
            <pc:sldMk cId="2338070317" sldId="259"/>
            <ac:spMk id="2" creationId="{864B60B0-D42A-4949-B41D-C8BEFB2DD427}"/>
          </ac:spMkLst>
        </pc:spChg>
        <pc:spChg chg="del">
          <ac:chgData name="Woyda,Reed" userId="S::reedrich@colostate.edu::658f7edd-5008-427e-94a9-841c226dd782" providerId="AD" clId="Web-{14D353CC-08D2-44E1-AF0C-1B453246E19B}" dt="2021-09-15T21:06:41.311" v="678"/>
          <ac:spMkLst>
            <pc:docMk/>
            <pc:sldMk cId="2338070317" sldId="259"/>
            <ac:spMk id="3" creationId="{09DAF10A-97BC-4B2E-930E-0CA962E4FFBE}"/>
          </ac:spMkLst>
        </pc:spChg>
        <pc:spChg chg="add del mod">
          <ac:chgData name="Woyda,Reed" userId="S::reedrich@colostate.edu::658f7edd-5008-427e-94a9-841c226dd782" providerId="AD" clId="Web-{14D353CC-08D2-44E1-AF0C-1B453246E19B}" dt="2021-09-15T21:08:38.626" v="764"/>
          <ac:spMkLst>
            <pc:docMk/>
            <pc:sldMk cId="2338070317" sldId="259"/>
            <ac:spMk id="4" creationId="{5D49B271-D249-4F94-B512-13F242ED2792}"/>
          </ac:spMkLst>
        </pc:spChg>
        <pc:spChg chg="add mod">
          <ac:chgData name="Woyda,Reed" userId="S::reedrich@colostate.edu::658f7edd-5008-427e-94a9-841c226dd782" providerId="AD" clId="Web-{14D353CC-08D2-44E1-AF0C-1B453246E19B}" dt="2021-09-15T21:17:20.578" v="1024" actId="1076"/>
          <ac:spMkLst>
            <pc:docMk/>
            <pc:sldMk cId="2338070317" sldId="259"/>
            <ac:spMk id="6" creationId="{0EDA9D9B-F431-4235-A776-24D9721593D1}"/>
          </ac:spMkLst>
        </pc:spChg>
        <pc:spChg chg="add mod">
          <ac:chgData name="Woyda,Reed" userId="S::reedrich@colostate.edu::658f7edd-5008-427e-94a9-841c226dd782" providerId="AD" clId="Web-{14D353CC-08D2-44E1-AF0C-1B453246E19B}" dt="2021-09-15T21:17:23.734" v="1025" actId="1076"/>
          <ac:spMkLst>
            <pc:docMk/>
            <pc:sldMk cId="2338070317" sldId="259"/>
            <ac:spMk id="7" creationId="{81A717C8-BF19-4112-9B6F-7BD9FA8B595B}"/>
          </ac:spMkLst>
        </pc:spChg>
        <pc:spChg chg="add mod">
          <ac:chgData name="Woyda,Reed" userId="S::reedrich@colostate.edu::658f7edd-5008-427e-94a9-841c226dd782" providerId="AD" clId="Web-{14D353CC-08D2-44E1-AF0C-1B453246E19B}" dt="2021-09-15T21:14:46.808" v="947" actId="1076"/>
          <ac:spMkLst>
            <pc:docMk/>
            <pc:sldMk cId="2338070317" sldId="259"/>
            <ac:spMk id="12" creationId="{3A2B3ACD-C6D4-490A-95E5-C2ED3A056D23}"/>
          </ac:spMkLst>
        </pc:spChg>
        <pc:spChg chg="add mod">
          <ac:chgData name="Woyda,Reed" userId="S::reedrich@colostate.edu::658f7edd-5008-427e-94a9-841c226dd782" providerId="AD" clId="Web-{14D353CC-08D2-44E1-AF0C-1B453246E19B}" dt="2021-09-15T21:17:27.468" v="1026" actId="1076"/>
          <ac:spMkLst>
            <pc:docMk/>
            <pc:sldMk cId="2338070317" sldId="259"/>
            <ac:spMk id="13" creationId="{A8C8169E-2959-43E0-9023-F665E5EBF1F5}"/>
          </ac:spMkLst>
        </pc:spChg>
        <pc:picChg chg="add mod">
          <ac:chgData name="Woyda,Reed" userId="S::reedrich@colostate.edu::658f7edd-5008-427e-94a9-841c226dd782" providerId="AD" clId="Web-{14D353CC-08D2-44E1-AF0C-1B453246E19B}" dt="2021-09-15T21:14:31.901" v="938" actId="1076"/>
          <ac:picMkLst>
            <pc:docMk/>
            <pc:sldMk cId="2338070317" sldId="259"/>
            <ac:picMk id="5" creationId="{4C3DFE86-8FFE-4147-A4AC-7D7A87C7A033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28.718" v="1027" actId="1076"/>
          <ac:picMkLst>
            <pc:docMk/>
            <pc:sldMk cId="2338070317" sldId="259"/>
            <ac:picMk id="8" creationId="{C57B9B49-A132-4A68-92D5-12D02E7727CA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29.656" v="1028" actId="1076"/>
          <ac:picMkLst>
            <pc:docMk/>
            <pc:sldMk cId="2338070317" sldId="259"/>
            <ac:picMk id="9" creationId="{B55C79D8-5030-4470-88D0-52550EF8DDE7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31.922" v="1030" actId="1076"/>
          <ac:picMkLst>
            <pc:docMk/>
            <pc:sldMk cId="2338070317" sldId="259"/>
            <ac:picMk id="10" creationId="{CB85F3C4-DFF7-4CD9-B15F-A1AFA491729C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32.750" v="1031" actId="1076"/>
          <ac:picMkLst>
            <pc:docMk/>
            <pc:sldMk cId="2338070317" sldId="259"/>
            <ac:picMk id="11" creationId="{72B11978-7820-4B02-93E1-5757D2513D6C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6:19.576" v="1016" actId="1076"/>
          <ac:picMkLst>
            <pc:docMk/>
            <pc:sldMk cId="2338070317" sldId="259"/>
            <ac:picMk id="14" creationId="{4369BCDB-9D7D-4464-9D5E-BF0C94426660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33.578" v="1032" actId="1076"/>
          <ac:picMkLst>
            <pc:docMk/>
            <pc:sldMk cId="2338070317" sldId="259"/>
            <ac:picMk id="15" creationId="{D6C8AAD4-8DDD-4E89-AB15-7FB16B5955D7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6:34.248" v="1019" actId="1076"/>
          <ac:picMkLst>
            <pc:docMk/>
            <pc:sldMk cId="2338070317" sldId="259"/>
            <ac:picMk id="16" creationId="{73051A17-87F9-4D7F-9CE4-4B08D3A270D9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39.953" v="1035" actId="1076"/>
          <ac:picMkLst>
            <pc:docMk/>
            <pc:sldMk cId="2338070317" sldId="259"/>
            <ac:picMk id="17" creationId="{A93F9A5D-009F-4E1D-9C09-6A7CCD5CDA67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17:42.859" v="1036" actId="1076"/>
          <ac:picMkLst>
            <pc:docMk/>
            <pc:sldMk cId="2338070317" sldId="259"/>
            <ac:picMk id="18" creationId="{0524E741-3168-419B-8DA1-F8C6C91F34ED}"/>
          </ac:picMkLst>
        </pc:picChg>
      </pc:sldChg>
      <pc:sldChg chg="addSp delSp modSp add replId">
        <pc:chgData name="Woyda,Reed" userId="S::reedrich@colostate.edu::658f7edd-5008-427e-94a9-841c226dd782" providerId="AD" clId="Web-{14D353CC-08D2-44E1-AF0C-1B453246E19B}" dt="2021-09-15T21:22:36.852" v="1116" actId="20577"/>
        <pc:sldMkLst>
          <pc:docMk/>
          <pc:sldMk cId="3381353889" sldId="260"/>
        </pc:sldMkLst>
        <pc:spChg chg="mod">
          <ac:chgData name="Woyda,Reed" userId="S::reedrich@colostate.edu::658f7edd-5008-427e-94a9-841c226dd782" providerId="AD" clId="Web-{14D353CC-08D2-44E1-AF0C-1B453246E19B}" dt="2021-09-15T21:22:36.852" v="1116" actId="20577"/>
          <ac:spMkLst>
            <pc:docMk/>
            <pc:sldMk cId="3381353889" sldId="260"/>
            <ac:spMk id="2" creationId="{864B60B0-D42A-4949-B41D-C8BEFB2DD427}"/>
          </ac:spMkLst>
        </pc:spChg>
        <pc:spChg chg="del">
          <ac:chgData name="Woyda,Reed" userId="S::reedrich@colostate.edu::658f7edd-5008-427e-94a9-841c226dd782" providerId="AD" clId="Web-{14D353CC-08D2-44E1-AF0C-1B453246E19B}" dt="2021-09-15T21:18:25.907" v="1037"/>
          <ac:spMkLst>
            <pc:docMk/>
            <pc:sldMk cId="3381353889" sldId="260"/>
            <ac:spMk id="4" creationId="{5D49B271-D249-4F94-B512-13F242ED2792}"/>
          </ac:spMkLst>
        </pc:spChg>
        <pc:picChg chg="add mod">
          <ac:chgData name="Woyda,Reed" userId="S::reedrich@colostate.edu::658f7edd-5008-427e-94a9-841c226dd782" providerId="AD" clId="Web-{14D353CC-08D2-44E1-AF0C-1B453246E19B}" dt="2021-09-15T21:20:34.348" v="1080" actId="1076"/>
          <ac:picMkLst>
            <pc:docMk/>
            <pc:sldMk cId="3381353889" sldId="260"/>
            <ac:picMk id="3" creationId="{B7791516-10F9-4BB3-BF2E-D9BA49932039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20:36.239" v="1082" actId="1076"/>
          <ac:picMkLst>
            <pc:docMk/>
            <pc:sldMk cId="3381353889" sldId="260"/>
            <ac:picMk id="5" creationId="{155DC9EE-73D1-4DF0-8C6F-08CE302D8884}"/>
          </ac:picMkLst>
        </pc:picChg>
      </pc:sldChg>
      <pc:sldChg chg="delSp modSp add replId">
        <pc:chgData name="Woyda,Reed" userId="S::reedrich@colostate.edu::658f7edd-5008-427e-94a9-841c226dd782" providerId="AD" clId="Web-{14D353CC-08D2-44E1-AF0C-1B453246E19B}" dt="2021-09-15T21:21:30.615" v="1115" actId="20577"/>
        <pc:sldMkLst>
          <pc:docMk/>
          <pc:sldMk cId="1774090749" sldId="261"/>
        </pc:sldMkLst>
        <pc:spChg chg="mod">
          <ac:chgData name="Woyda,Reed" userId="S::reedrich@colostate.edu::658f7edd-5008-427e-94a9-841c226dd782" providerId="AD" clId="Web-{14D353CC-08D2-44E1-AF0C-1B453246E19B}" dt="2021-09-15T21:21:30.615" v="1115" actId="20577"/>
          <ac:spMkLst>
            <pc:docMk/>
            <pc:sldMk cId="1774090749" sldId="261"/>
            <ac:spMk id="2" creationId="{864B60B0-D42A-4949-B41D-C8BEFB2DD427}"/>
          </ac:spMkLst>
        </pc:spChg>
        <pc:picChg chg="del">
          <ac:chgData name="Woyda,Reed" userId="S::reedrich@colostate.edu::658f7edd-5008-427e-94a9-841c226dd782" providerId="AD" clId="Web-{14D353CC-08D2-44E1-AF0C-1B453246E19B}" dt="2021-09-15T21:21:27.037" v="1113"/>
          <ac:picMkLst>
            <pc:docMk/>
            <pc:sldMk cId="1774090749" sldId="261"/>
            <ac:picMk id="3" creationId="{B7791516-10F9-4BB3-BF2E-D9BA49932039}"/>
          </ac:picMkLst>
        </pc:picChg>
        <pc:picChg chg="del">
          <ac:chgData name="Woyda,Reed" userId="S::reedrich@colostate.edu::658f7edd-5008-427e-94a9-841c226dd782" providerId="AD" clId="Web-{14D353CC-08D2-44E1-AF0C-1B453246E19B}" dt="2021-09-15T21:21:26.397" v="1112"/>
          <ac:picMkLst>
            <pc:docMk/>
            <pc:sldMk cId="1774090749" sldId="261"/>
            <ac:picMk id="5" creationId="{155DC9EE-73D1-4DF0-8C6F-08CE302D8884}"/>
          </ac:picMkLst>
        </pc:picChg>
      </pc:sldChg>
      <pc:sldChg chg="addSp delSp modSp add replId addAnim delAnim modAnim">
        <pc:chgData name="Woyda,Reed" userId="S::reedrich@colostate.edu::658f7edd-5008-427e-94a9-841c226dd782" providerId="AD" clId="Web-{14D353CC-08D2-44E1-AF0C-1B453246E19B}" dt="2021-09-15T21:35:54.529" v="1318"/>
        <pc:sldMkLst>
          <pc:docMk/>
          <pc:sldMk cId="435365970" sldId="262"/>
        </pc:sldMkLst>
        <pc:spChg chg="add mod">
          <ac:chgData name="Woyda,Reed" userId="S::reedrich@colostate.edu::658f7edd-5008-427e-94a9-841c226dd782" providerId="AD" clId="Web-{14D353CC-08D2-44E1-AF0C-1B453246E19B}" dt="2021-09-15T21:34:15.698" v="1308" actId="20577"/>
          <ac:spMkLst>
            <pc:docMk/>
            <pc:sldMk cId="435365970" sldId="262"/>
            <ac:spMk id="3" creationId="{14A75F54-D886-4ED7-B87F-F064316178E8}"/>
          </ac:spMkLst>
        </pc:spChg>
        <pc:spChg chg="del">
          <ac:chgData name="Woyda,Reed" userId="S::reedrich@colostate.edu::658f7edd-5008-427e-94a9-841c226dd782" providerId="AD" clId="Web-{14D353CC-08D2-44E1-AF0C-1B453246E19B}" dt="2021-09-15T21:24:15.917" v="1118"/>
          <ac:spMkLst>
            <pc:docMk/>
            <pc:sldMk cId="435365970" sldId="262"/>
            <ac:spMk id="19" creationId="{0161BAFE-E967-4D2F-9CD8-51DD5BEFC7B2}"/>
          </ac:spMkLst>
        </pc:spChg>
        <pc:grpChg chg="del">
          <ac:chgData name="Woyda,Reed" userId="S::reedrich@colostate.edu::658f7edd-5008-427e-94a9-841c226dd782" providerId="AD" clId="Web-{14D353CC-08D2-44E1-AF0C-1B453246E19B}" dt="2021-09-15T21:24:20.182" v="1125"/>
          <ac:grpSpMkLst>
            <pc:docMk/>
            <pc:sldMk cId="435365970" sldId="262"/>
            <ac:grpSpMk id="8" creationId="{7D4D4CFD-627B-4C4A-BB33-AA25FFD75977}"/>
          </ac:grpSpMkLst>
        </pc:grpChg>
        <pc:grpChg chg="del">
          <ac:chgData name="Woyda,Reed" userId="S::reedrich@colostate.edu::658f7edd-5008-427e-94a9-841c226dd782" providerId="AD" clId="Web-{14D353CC-08D2-44E1-AF0C-1B453246E19B}" dt="2021-09-15T21:24:20.167" v="1124"/>
          <ac:grpSpMkLst>
            <pc:docMk/>
            <pc:sldMk cId="435365970" sldId="262"/>
            <ac:grpSpMk id="9" creationId="{7E6C5A83-FB89-4480-8351-44B6D2804E73}"/>
          </ac:grpSpMkLst>
        </pc:grpChg>
        <pc:grpChg chg="del">
          <ac:chgData name="Woyda,Reed" userId="S::reedrich@colostate.edu::658f7edd-5008-427e-94a9-841c226dd782" providerId="AD" clId="Web-{14D353CC-08D2-44E1-AF0C-1B453246E19B}" dt="2021-09-15T21:24:20.167" v="1123"/>
          <ac:grpSpMkLst>
            <pc:docMk/>
            <pc:sldMk cId="435365970" sldId="262"/>
            <ac:grpSpMk id="10" creationId="{40EFEA02-94ED-419D-BDC7-0EA611CC4424}"/>
          </ac:grpSpMkLst>
        </pc:grpChg>
        <pc:grpChg chg="del">
          <ac:chgData name="Woyda,Reed" userId="S::reedrich@colostate.edu::658f7edd-5008-427e-94a9-841c226dd782" providerId="AD" clId="Web-{14D353CC-08D2-44E1-AF0C-1B453246E19B}" dt="2021-09-15T21:24:20.167" v="1122"/>
          <ac:grpSpMkLst>
            <pc:docMk/>
            <pc:sldMk cId="435365970" sldId="262"/>
            <ac:grpSpMk id="13" creationId="{C7BD4D3F-AC9A-41CC-8CC2-AC480B41C829}"/>
          </ac:grpSpMkLst>
        </pc:grpChg>
        <pc:grpChg chg="add">
          <ac:chgData name="Woyda,Reed" userId="S::reedrich@colostate.edu::658f7edd-5008-427e-94a9-841c226dd782" providerId="AD" clId="Web-{14D353CC-08D2-44E1-AF0C-1B453246E19B}" dt="2021-09-15T21:30:24.145" v="1260"/>
          <ac:grpSpMkLst>
            <pc:docMk/>
            <pc:sldMk cId="435365970" sldId="262"/>
            <ac:grpSpMk id="25" creationId="{D94AB467-0500-4F28-90FF-423D18D5215D}"/>
          </ac:grpSpMkLst>
        </pc:grpChg>
        <pc:picChg chg="add mod">
          <ac:chgData name="Woyda,Reed" userId="S::reedrich@colostate.edu::658f7edd-5008-427e-94a9-841c226dd782" providerId="AD" clId="Web-{14D353CC-08D2-44E1-AF0C-1B453246E19B}" dt="2021-09-15T21:26:59.718" v="1217" actId="1076"/>
          <ac:picMkLst>
            <pc:docMk/>
            <pc:sldMk cId="435365970" sldId="262"/>
            <ac:picMk id="16" creationId="{D8708C22-0C67-449B-B6DC-2852299849DF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29:11.456" v="1244" actId="1076"/>
          <ac:picMkLst>
            <pc:docMk/>
            <pc:sldMk cId="435365970" sldId="262"/>
            <ac:picMk id="17" creationId="{723D4204-5CEB-4913-BB44-09BA3536BF3E}"/>
          </ac:picMkLst>
        </pc:picChg>
        <pc:picChg chg="del">
          <ac:chgData name="Woyda,Reed" userId="S::reedrich@colostate.edu::658f7edd-5008-427e-94a9-841c226dd782" providerId="AD" clId="Web-{14D353CC-08D2-44E1-AF0C-1B453246E19B}" dt="2021-09-15T21:24:20.167" v="1121"/>
          <ac:picMkLst>
            <pc:docMk/>
            <pc:sldMk cId="435365970" sldId="262"/>
            <ac:picMk id="18" creationId="{6384B7B9-7444-4879-90B9-AF1291298683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0:21.332" v="1258" actId="1076"/>
          <ac:picMkLst>
            <pc:docMk/>
            <pc:sldMk cId="435365970" sldId="262"/>
            <ac:picMk id="20" creationId="{073397D5-B64E-4C01-8C42-47A66D108C82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0:21.379" v="1259" actId="1076"/>
          <ac:picMkLst>
            <pc:docMk/>
            <pc:sldMk cId="435365970" sldId="262"/>
            <ac:picMk id="21" creationId="{D18E5495-AF6B-4BD7-95F0-08216FF5E939}"/>
          </ac:picMkLst>
        </pc:picChg>
        <pc:picChg chg="del">
          <ac:chgData name="Woyda,Reed" userId="S::reedrich@colostate.edu::658f7edd-5008-427e-94a9-841c226dd782" providerId="AD" clId="Web-{14D353CC-08D2-44E1-AF0C-1B453246E19B}" dt="2021-09-15T21:24:20.182" v="1126"/>
          <ac:picMkLst>
            <pc:docMk/>
            <pc:sldMk cId="435365970" sldId="262"/>
            <ac:picMk id="22" creationId="{8DB519FC-D910-449D-933A-FE8BB07E4B09}"/>
          </ac:picMkLst>
        </pc:picChg>
        <pc:picChg chg="del">
          <ac:chgData name="Woyda,Reed" userId="S::reedrich@colostate.edu::658f7edd-5008-427e-94a9-841c226dd782" providerId="AD" clId="Web-{14D353CC-08D2-44E1-AF0C-1B453246E19B}" dt="2021-09-15T21:24:17.823" v="1119"/>
          <ac:picMkLst>
            <pc:docMk/>
            <pc:sldMk cId="435365970" sldId="262"/>
            <ac:picMk id="23" creationId="{FB1BD965-CDCD-4821-B68F-15B68ADF5D95}"/>
          </ac:picMkLst>
        </pc:picChg>
        <pc:picChg chg="del">
          <ac:chgData name="Woyda,Reed" userId="S::reedrich@colostate.edu::658f7edd-5008-427e-94a9-841c226dd782" providerId="AD" clId="Web-{14D353CC-08D2-44E1-AF0C-1B453246E19B}" dt="2021-09-15T21:24:20.167" v="1120"/>
          <ac:picMkLst>
            <pc:docMk/>
            <pc:sldMk cId="435365970" sldId="262"/>
            <ac:picMk id="24" creationId="{5178377B-E6C5-4FC5-BB8B-4AD0019DF293}"/>
          </ac:picMkLst>
        </pc:picChg>
        <pc:picChg chg="add del mod">
          <ac:chgData name="Woyda,Reed" userId="S::reedrich@colostate.edu::658f7edd-5008-427e-94a9-841c226dd782" providerId="AD" clId="Web-{14D353CC-08D2-44E1-AF0C-1B453246E19B}" dt="2021-09-15T21:31:21.693" v="1264"/>
          <ac:picMkLst>
            <pc:docMk/>
            <pc:sldMk cId="435365970" sldId="262"/>
            <ac:picMk id="26" creationId="{C32EF4AA-3E6F-45AA-A9B0-4852237CB74E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1:45.803" v="1269" actId="1076"/>
          <ac:picMkLst>
            <pc:docMk/>
            <pc:sldMk cId="435365970" sldId="262"/>
            <ac:picMk id="27" creationId="{3C081F79-D63E-450E-A430-06C273FF385C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2:33.226" v="1292" actId="1076"/>
          <ac:picMkLst>
            <pc:docMk/>
            <pc:sldMk cId="435365970" sldId="262"/>
            <ac:picMk id="28" creationId="{275F7871-B306-42C1-9B07-6634447D6B40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4:20.589" v="1311" actId="1076"/>
          <ac:picMkLst>
            <pc:docMk/>
            <pc:sldMk cId="435365970" sldId="262"/>
            <ac:picMk id="29" creationId="{2584A8C5-B998-407D-A02B-7D4DCDE47208}"/>
          </ac:picMkLst>
        </pc:picChg>
        <pc:picChg chg="add mod">
          <ac:chgData name="Woyda,Reed" userId="S::reedrich@colostate.edu::658f7edd-5008-427e-94a9-841c226dd782" providerId="AD" clId="Web-{14D353CC-08D2-44E1-AF0C-1B453246E19B}" dt="2021-09-15T21:35:53.122" v="1316" actId="1076"/>
          <ac:picMkLst>
            <pc:docMk/>
            <pc:sldMk cId="435365970" sldId="262"/>
            <ac:picMk id="30" creationId="{FE128DA1-2478-46D7-9CD4-EC13FF23ECC9}"/>
          </ac:picMkLst>
        </pc:picChg>
      </pc:sldChg>
      <pc:sldMasterChg chg="add del addSldLayout delSldLayout">
        <pc:chgData name="Woyda,Reed" userId="S::reedrich@colostate.edu::658f7edd-5008-427e-94a9-841c226dd782" providerId="AD" clId="Web-{14D353CC-08D2-44E1-AF0C-1B453246E19B}" dt="2021-09-15T20:41:03.005" v="6"/>
        <pc:sldMasterMkLst>
          <pc:docMk/>
          <pc:sldMasterMk cId="2460954070" sldId="2147483660"/>
        </pc:sldMasterMkLst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Woyda,Reed" userId="S::reedrich@colostate.edu::658f7edd-5008-427e-94a9-841c226dd782" providerId="AD" clId="Web-{14D353CC-08D2-44E1-AF0C-1B453246E19B}" dt="2021-09-15T20:40:58.864" v="3"/>
        <pc:sldMasterMkLst>
          <pc:docMk/>
          <pc:sldMasterMk cId="1076743305" sldId="2147483724"/>
        </pc:sldMasterMkLst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3103591815" sldId="2147483713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2271368458" sldId="2147483714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514154397" sldId="2147483715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3442508126" sldId="2147483716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1864982413" sldId="2147483717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608161203" sldId="2147483718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1886778540" sldId="2147483719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891381433" sldId="2147483720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3810346424" sldId="2147483721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991307198" sldId="2147483722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0:58.864" v="3"/>
          <pc:sldLayoutMkLst>
            <pc:docMk/>
            <pc:sldMasterMk cId="1076743305" sldId="2147483724"/>
            <pc:sldLayoutMk cId="1969309411" sldId="2147483723"/>
          </pc:sldLayoutMkLst>
        </pc:sldLayoutChg>
      </pc:sldMasterChg>
      <pc:sldMasterChg chg="add del addSldLayout delSldLayout">
        <pc:chgData name="Woyda,Reed" userId="S::reedrich@colostate.edu::658f7edd-5008-427e-94a9-841c226dd782" providerId="AD" clId="Web-{14D353CC-08D2-44E1-AF0C-1B453246E19B}" dt="2021-09-15T20:41:03.005" v="6"/>
        <pc:sldMasterMkLst>
          <pc:docMk/>
          <pc:sldMasterMk cId="234474061" sldId="2147483737"/>
        </pc:sldMasterMkLst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608417151" sldId="2147483726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2497490110" sldId="2147483727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330017963" sldId="2147483728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2650295168" sldId="2147483729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3548192354" sldId="2147483730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636237787" sldId="2147483731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1905870761" sldId="2147483732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1205251180" sldId="2147483733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2341649970" sldId="2147483734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114149533" sldId="2147483735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3.005" v="6"/>
          <pc:sldLayoutMkLst>
            <pc:docMk/>
            <pc:sldMasterMk cId="234474061" sldId="2147483737"/>
            <pc:sldLayoutMk cId="4069725514" sldId="2147483736"/>
          </pc:sldLayoutMkLst>
        </pc:sldLayoutChg>
      </pc:sldMasterChg>
      <pc:sldMasterChg chg="add del addSldLayout delSldLayout">
        <pc:chgData name="Woyda,Reed" userId="S::reedrich@colostate.edu::658f7edd-5008-427e-94a9-841c226dd782" providerId="AD" clId="Web-{14D353CC-08D2-44E1-AF0C-1B453246E19B}" dt="2021-09-15T20:41:02.864" v="5"/>
        <pc:sldMasterMkLst>
          <pc:docMk/>
          <pc:sldMasterMk cId="2481555034" sldId="2147483750"/>
        </pc:sldMasterMkLst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3308837631" sldId="2147483739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2641426058" sldId="2147483740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3035915044" sldId="2147483741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2783472636" sldId="2147483742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2500411594" sldId="2147483743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1087300145" sldId="2147483744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1111970532" sldId="2147483745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2594525234" sldId="2147483746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2920049801" sldId="2147483747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3832552071" sldId="2147483748"/>
          </pc:sldLayoutMkLst>
        </pc:sldLayoutChg>
        <pc:sldLayoutChg chg="add del">
          <pc:chgData name="Woyda,Reed" userId="S::reedrich@colostate.edu::658f7edd-5008-427e-94a9-841c226dd782" providerId="AD" clId="Web-{14D353CC-08D2-44E1-AF0C-1B453246E19B}" dt="2021-09-15T20:41:02.864" v="5"/>
          <pc:sldLayoutMkLst>
            <pc:docMk/>
            <pc:sldMasterMk cId="2481555034" sldId="2147483750"/>
            <pc:sldLayoutMk cId="3532729877" sldId="2147483749"/>
          </pc:sldLayoutMkLst>
        </pc:sldLayoutChg>
      </pc:sldMasterChg>
    </pc:docChg>
  </pc:docChgLst>
  <pc:docChgLst>
    <pc:chgData name="Woyda,Reed" userId="S::reedrich@colostate.edu::658f7edd-5008-427e-94a9-841c226dd782" providerId="AD" clId="Web-{31368826-93D5-E16A-AAF3-0C7715195D88}"/>
    <pc:docChg chg="modSld">
      <pc:chgData name="Woyda,Reed" userId="S::reedrich@colostate.edu::658f7edd-5008-427e-94a9-841c226dd782" providerId="AD" clId="Web-{31368826-93D5-E16A-AAF3-0C7715195D88}" dt="2021-12-14T00:11:27.927" v="11" actId="14100"/>
      <pc:docMkLst>
        <pc:docMk/>
      </pc:docMkLst>
      <pc:sldChg chg="modSp">
        <pc:chgData name="Woyda,Reed" userId="S::reedrich@colostate.edu::658f7edd-5008-427e-94a9-841c226dd782" providerId="AD" clId="Web-{31368826-93D5-E16A-AAF3-0C7715195D88}" dt="2021-12-14T00:11:27.927" v="11" actId="14100"/>
        <pc:sldMkLst>
          <pc:docMk/>
          <pc:sldMk cId="1473785501" sldId="280"/>
        </pc:sldMkLst>
        <pc:spChg chg="mod">
          <ac:chgData name="Woyda,Reed" userId="S::reedrich@colostate.edu::658f7edd-5008-427e-94a9-841c226dd782" providerId="AD" clId="Web-{31368826-93D5-E16A-AAF3-0C7715195D88}" dt="2021-12-14T00:11:27.927" v="11" actId="14100"/>
          <ac:spMkLst>
            <pc:docMk/>
            <pc:sldMk cId="1473785501" sldId="280"/>
            <ac:spMk id="4" creationId="{3703E602-A376-4176-BFEC-6CE5C7EFDAB1}"/>
          </ac:spMkLst>
        </pc:spChg>
      </pc:sldChg>
    </pc:docChg>
  </pc:docChgLst>
  <pc:docChgLst>
    <pc:chgData name="Woyda,Reed" userId="S::reedrich@colostate.edu::658f7edd-5008-427e-94a9-841c226dd782" providerId="AD" clId="Web-{B0361DAC-3393-D4CF-E1C4-525C9FD48403}"/>
    <pc:docChg chg="addSld modSld">
      <pc:chgData name="Woyda,Reed" userId="S::reedrich@colostate.edu::658f7edd-5008-427e-94a9-841c226dd782" providerId="AD" clId="Web-{B0361DAC-3393-D4CF-E1C4-525C9FD48403}" dt="2021-09-17T14:58:13.637" v="572" actId="20577"/>
      <pc:docMkLst>
        <pc:docMk/>
      </pc:docMkLst>
      <pc:sldChg chg="modSp">
        <pc:chgData name="Woyda,Reed" userId="S::reedrich@colostate.edu::658f7edd-5008-427e-94a9-841c226dd782" providerId="AD" clId="Web-{B0361DAC-3393-D4CF-E1C4-525C9FD48403}" dt="2021-09-17T14:58:13.637" v="572" actId="20577"/>
        <pc:sldMkLst>
          <pc:docMk/>
          <pc:sldMk cId="709307689" sldId="264"/>
        </pc:sldMkLst>
        <pc:spChg chg="mod">
          <ac:chgData name="Woyda,Reed" userId="S::reedrich@colostate.edu::658f7edd-5008-427e-94a9-841c226dd782" providerId="AD" clId="Web-{B0361DAC-3393-D4CF-E1C4-525C9FD48403}" dt="2021-09-17T14:27:03.490" v="1" actId="20577"/>
          <ac:spMkLst>
            <pc:docMk/>
            <pc:sldMk cId="709307689" sldId="264"/>
            <ac:spMk id="2" creationId="{EF291E7F-F78E-48BA-8ED9-9DDEF509E19C}"/>
          </ac:spMkLst>
        </pc:spChg>
        <pc:spChg chg="mod">
          <ac:chgData name="Woyda,Reed" userId="S::reedrich@colostate.edu::658f7edd-5008-427e-94a9-841c226dd782" providerId="AD" clId="Web-{B0361DAC-3393-D4CF-E1C4-525C9FD48403}" dt="2021-09-17T14:58:13.637" v="572" actId="20577"/>
          <ac:spMkLst>
            <pc:docMk/>
            <pc:sldMk cId="709307689" sldId="264"/>
            <ac:spMk id="3" creationId="{28A01372-0C84-4863-B654-56A300B86BB4}"/>
          </ac:spMkLst>
        </pc:spChg>
      </pc:sldChg>
      <pc:sldChg chg="addSp delSp modSp add replId addAnim modAnim">
        <pc:chgData name="Woyda,Reed" userId="S::reedrich@colostate.edu::658f7edd-5008-427e-94a9-841c226dd782" providerId="AD" clId="Web-{B0361DAC-3393-D4CF-E1C4-525C9FD48403}" dt="2021-09-17T14:47:31.243" v="568" actId="1076"/>
        <pc:sldMkLst>
          <pc:docMk/>
          <pc:sldMk cId="2946563325" sldId="265"/>
        </pc:sldMkLst>
        <pc:spChg chg="mod">
          <ac:chgData name="Woyda,Reed" userId="S::reedrich@colostate.edu::658f7edd-5008-427e-94a9-841c226dd782" providerId="AD" clId="Web-{B0361DAC-3393-D4CF-E1C4-525C9FD48403}" dt="2021-09-17T14:38:59.913" v="352" actId="20577"/>
          <ac:spMkLst>
            <pc:docMk/>
            <pc:sldMk cId="2946563325" sldId="265"/>
            <ac:spMk id="2" creationId="{864B60B0-D42A-4949-B41D-C8BEFB2DD427}"/>
          </ac:spMkLst>
        </pc:spChg>
        <pc:spChg chg="del">
          <ac:chgData name="Woyda,Reed" userId="S::reedrich@colostate.edu::658f7edd-5008-427e-94a9-841c226dd782" providerId="AD" clId="Web-{B0361DAC-3393-D4CF-E1C4-525C9FD48403}" dt="2021-09-17T14:37:08.709" v="337"/>
          <ac:spMkLst>
            <pc:docMk/>
            <pc:sldMk cId="2946563325" sldId="265"/>
            <ac:spMk id="6" creationId="{0EDA9D9B-F431-4235-A776-24D9721593D1}"/>
          </ac:spMkLst>
        </pc:spChg>
        <pc:spChg chg="mod">
          <ac:chgData name="Woyda,Reed" userId="S::reedrich@colostate.edu::658f7edd-5008-427e-94a9-841c226dd782" providerId="AD" clId="Web-{B0361DAC-3393-D4CF-E1C4-525C9FD48403}" dt="2021-09-17T14:39:15.131" v="363" actId="1076"/>
          <ac:spMkLst>
            <pc:docMk/>
            <pc:sldMk cId="2946563325" sldId="265"/>
            <ac:spMk id="7" creationId="{81A717C8-BF19-4112-9B6F-7BD9FA8B595B}"/>
          </ac:spMkLst>
        </pc:spChg>
        <pc:spChg chg="del">
          <ac:chgData name="Woyda,Reed" userId="S::reedrich@colostate.edu::658f7edd-5008-427e-94a9-841c226dd782" providerId="AD" clId="Web-{B0361DAC-3393-D4CF-E1C4-525C9FD48403}" dt="2021-09-17T14:37:13.459" v="343"/>
          <ac:spMkLst>
            <pc:docMk/>
            <pc:sldMk cId="2946563325" sldId="265"/>
            <ac:spMk id="12" creationId="{3A2B3ACD-C6D4-490A-95E5-C2ED3A056D23}"/>
          </ac:spMkLst>
        </pc:spChg>
        <pc:spChg chg="del">
          <ac:chgData name="Woyda,Reed" userId="S::reedrich@colostate.edu::658f7edd-5008-427e-94a9-841c226dd782" providerId="AD" clId="Web-{B0361DAC-3393-D4CF-E1C4-525C9FD48403}" dt="2021-09-17T14:37:10.490" v="338"/>
          <ac:spMkLst>
            <pc:docMk/>
            <pc:sldMk cId="2946563325" sldId="265"/>
            <ac:spMk id="13" creationId="{A8C8169E-2959-43E0-9023-F665E5EBF1F5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1:41.491" v="440" actId="1076"/>
          <ac:spMkLst>
            <pc:docMk/>
            <pc:sldMk cId="2946563325" sldId="265"/>
            <ac:spMk id="19" creationId="{51904532-E0AA-4F6E-B009-E7222EBCB4D6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1:44.663" v="441" actId="1076"/>
          <ac:spMkLst>
            <pc:docMk/>
            <pc:sldMk cId="2946563325" sldId="265"/>
            <ac:spMk id="20" creationId="{A8493577-8EC3-4FE4-A1AC-08B082786745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2:01.835" v="443" actId="1076"/>
          <ac:spMkLst>
            <pc:docMk/>
            <pc:sldMk cId="2946563325" sldId="265"/>
            <ac:spMk id="21" creationId="{A54F0E73-D9AF-400F-B296-CB2437460F7C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2:27.226" v="451" actId="1076"/>
          <ac:spMkLst>
            <pc:docMk/>
            <pc:sldMk cId="2946563325" sldId="265"/>
            <ac:spMk id="22" creationId="{4AF5FC95-3FDE-4EF7-BE8C-15029FD6F5A1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2:42.179" v="468" actId="20577"/>
          <ac:spMkLst>
            <pc:docMk/>
            <pc:sldMk cId="2946563325" sldId="265"/>
            <ac:spMk id="23" creationId="{2CE1B67B-650C-4BFB-B8B1-E34A1759EFE7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2:55.132" v="471" actId="1076"/>
          <ac:spMkLst>
            <pc:docMk/>
            <pc:sldMk cId="2946563325" sldId="265"/>
            <ac:spMk id="24" creationId="{AB5D52CB-C2D1-42DE-AF58-584B00F8D0B8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2:55.148" v="472" actId="1076"/>
          <ac:spMkLst>
            <pc:docMk/>
            <pc:sldMk cId="2946563325" sldId="265"/>
            <ac:spMk id="25" creationId="{F22E7175-4A61-4EE8-8F6C-7ECF3FF61A48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4:31.555" v="504" actId="20577"/>
          <ac:spMkLst>
            <pc:docMk/>
            <pc:sldMk cId="2946563325" sldId="265"/>
            <ac:spMk id="26" creationId="{166AC17D-4F96-4C73-AB0C-7E88521650CF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3:01.007" v="477" actId="1076"/>
          <ac:spMkLst>
            <pc:docMk/>
            <pc:sldMk cId="2946563325" sldId="265"/>
            <ac:spMk id="27" creationId="{288C17A9-91DC-4EFE-86C7-64B2F4B5370B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3:01.023" v="478" actId="1076"/>
          <ac:spMkLst>
            <pc:docMk/>
            <pc:sldMk cId="2946563325" sldId="265"/>
            <ac:spMk id="28" creationId="{532852F1-AE0F-495D-AF88-25EE975DB2F2}"/>
          </ac:spMkLst>
        </pc:spChg>
        <pc:spChg chg="add mod">
          <ac:chgData name="Woyda,Reed" userId="S::reedrich@colostate.edu::658f7edd-5008-427e-94a9-841c226dd782" providerId="AD" clId="Web-{B0361DAC-3393-D4CF-E1C4-525C9FD48403}" dt="2021-09-17T14:45:11.789" v="525" actId="1076"/>
          <ac:spMkLst>
            <pc:docMk/>
            <pc:sldMk cId="2946563325" sldId="265"/>
            <ac:spMk id="35" creationId="{A7DBE5E4-8AD0-4E46-A15A-3927E7348155}"/>
          </ac:spMkLst>
        </pc:spChg>
        <pc:spChg chg="mod">
          <ac:chgData name="Woyda,Reed" userId="S::reedrich@colostate.edu::658f7edd-5008-427e-94a9-841c226dd782" providerId="AD" clId="Web-{B0361DAC-3393-D4CF-E1C4-525C9FD48403}" dt="2021-09-17T14:45:21.883" v="533" actId="20577"/>
          <ac:spMkLst>
            <pc:docMk/>
            <pc:sldMk cId="2946563325" sldId="265"/>
            <ac:spMk id="37" creationId="{D1BADBC6-8886-4FE1-AF1D-79EC32936C50}"/>
          </ac:spMkLst>
        </pc:spChg>
        <pc:grpChg chg="add">
          <ac:chgData name="Woyda,Reed" userId="S::reedrich@colostate.edu::658f7edd-5008-427e-94a9-841c226dd782" providerId="AD" clId="Web-{B0361DAC-3393-D4CF-E1C4-525C9FD48403}" dt="2021-09-17T14:43:31.914" v="486"/>
          <ac:grpSpMkLst>
            <pc:docMk/>
            <pc:sldMk cId="2946563325" sldId="265"/>
            <ac:grpSpMk id="30" creationId="{6B52BCD9-0CB9-4788-8AFA-B7E9D41B8CEF}"/>
          </ac:grpSpMkLst>
        </pc:grpChg>
        <pc:grpChg chg="add mod">
          <ac:chgData name="Woyda,Reed" userId="S::reedrich@colostate.edu::658f7edd-5008-427e-94a9-841c226dd782" providerId="AD" clId="Web-{B0361DAC-3393-D4CF-E1C4-525C9FD48403}" dt="2021-09-17T14:45:00.039" v="522" actId="1076"/>
          <ac:grpSpMkLst>
            <pc:docMk/>
            <pc:sldMk cId="2946563325" sldId="265"/>
            <ac:grpSpMk id="31" creationId="{55922F23-DF25-42A6-9E88-3DEF225BB11C}"/>
          </ac:grpSpMkLst>
        </pc:grpChg>
        <pc:grpChg chg="add mod">
          <ac:chgData name="Woyda,Reed" userId="S::reedrich@colostate.edu::658f7edd-5008-427e-94a9-841c226dd782" providerId="AD" clId="Web-{B0361DAC-3393-D4CF-E1C4-525C9FD48403}" dt="2021-09-17T14:45:05.539" v="523" actId="1076"/>
          <ac:grpSpMkLst>
            <pc:docMk/>
            <pc:sldMk cId="2946563325" sldId="265"/>
            <ac:grpSpMk id="32" creationId="{F841D49C-A79E-4F35-84FE-D7C494E67A84}"/>
          </ac:grpSpMkLst>
        </pc:grpChg>
        <pc:grpChg chg="add mod">
          <ac:chgData name="Woyda,Reed" userId="S::reedrich@colostate.edu::658f7edd-5008-427e-94a9-841c226dd782" providerId="AD" clId="Web-{B0361DAC-3393-D4CF-E1C4-525C9FD48403}" dt="2021-09-17T14:45:16.633" v="526" actId="1076"/>
          <ac:grpSpMkLst>
            <pc:docMk/>
            <pc:sldMk cId="2946563325" sldId="265"/>
            <ac:grpSpMk id="40" creationId="{BA22FFBD-7ABD-4EB8-8ACB-9128D0315027}"/>
          </ac:grpSpMkLst>
        </pc:grpChg>
        <pc:picChg chg="add mod">
          <ac:chgData name="Woyda,Reed" userId="S::reedrich@colostate.edu::658f7edd-5008-427e-94a9-841c226dd782" providerId="AD" clId="Web-{B0361DAC-3393-D4CF-E1C4-525C9FD48403}" dt="2021-09-17T14:46:49.524" v="554" actId="1076"/>
          <ac:picMkLst>
            <pc:docMk/>
            <pc:sldMk cId="2946563325" sldId="265"/>
            <ac:picMk id="3" creationId="{DAA1762D-593A-49A1-81CF-EF24AC54F1B5}"/>
          </ac:picMkLst>
        </pc:picChg>
        <pc:picChg chg="add mod ord">
          <ac:chgData name="Woyda,Reed" userId="S::reedrich@colostate.edu::658f7edd-5008-427e-94a9-841c226dd782" providerId="AD" clId="Web-{B0361DAC-3393-D4CF-E1C4-525C9FD48403}" dt="2021-09-17T14:47:19.493" v="563"/>
          <ac:picMkLst>
            <pc:docMk/>
            <pc:sldMk cId="2946563325" sldId="265"/>
            <ac:picMk id="4" creationId="{6A472CB5-A505-4703-93C5-95358CA31479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3.928" v="344"/>
          <ac:picMkLst>
            <pc:docMk/>
            <pc:sldMk cId="2946563325" sldId="265"/>
            <ac:picMk id="5" creationId="{4C3DFE86-8FFE-4147-A4AC-7D7A87C7A033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4.943" v="346"/>
          <ac:picMkLst>
            <pc:docMk/>
            <pc:sldMk cId="2946563325" sldId="265"/>
            <ac:picMk id="8" creationId="{C57B9B49-A132-4A68-92D5-12D02E7727CA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4.490" v="345"/>
          <ac:picMkLst>
            <pc:docMk/>
            <pc:sldMk cId="2946563325" sldId="265"/>
            <ac:picMk id="9" creationId="{B55C79D8-5030-4470-88D0-52550EF8DDE7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5.412" v="347"/>
          <ac:picMkLst>
            <pc:docMk/>
            <pc:sldMk cId="2946563325" sldId="265"/>
            <ac:picMk id="10" creationId="{CB85F3C4-DFF7-4CD9-B15F-A1AFA491729C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5.881" v="348"/>
          <ac:picMkLst>
            <pc:docMk/>
            <pc:sldMk cId="2946563325" sldId="265"/>
            <ac:picMk id="11" creationId="{72B11978-7820-4B02-93E1-5757D2513D6C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1.396" v="340"/>
          <ac:picMkLst>
            <pc:docMk/>
            <pc:sldMk cId="2946563325" sldId="265"/>
            <ac:picMk id="14" creationId="{4369BCDB-9D7D-4464-9D5E-BF0C94426660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6.459" v="349"/>
          <ac:picMkLst>
            <pc:docMk/>
            <pc:sldMk cId="2946563325" sldId="265"/>
            <ac:picMk id="15" creationId="{D6C8AAD4-8DDD-4E89-AB15-7FB16B5955D7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0.990" v="339"/>
          <ac:picMkLst>
            <pc:docMk/>
            <pc:sldMk cId="2946563325" sldId="265"/>
            <ac:picMk id="16" creationId="{73051A17-87F9-4D7F-9CE4-4B08D3A270D9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2.271" v="342"/>
          <ac:picMkLst>
            <pc:docMk/>
            <pc:sldMk cId="2946563325" sldId="265"/>
            <ac:picMk id="17" creationId="{A93F9A5D-009F-4E1D-9C09-6A7CCD5CDA67}"/>
          </ac:picMkLst>
        </pc:picChg>
        <pc:picChg chg="del">
          <ac:chgData name="Woyda,Reed" userId="S::reedrich@colostate.edu::658f7edd-5008-427e-94a9-841c226dd782" providerId="AD" clId="Web-{B0361DAC-3393-D4CF-E1C4-525C9FD48403}" dt="2021-09-17T14:37:11.881" v="341"/>
          <ac:picMkLst>
            <pc:docMk/>
            <pc:sldMk cId="2946563325" sldId="265"/>
            <ac:picMk id="18" creationId="{0524E741-3168-419B-8DA1-F8C6C91F34ED}"/>
          </ac:picMkLst>
        </pc:picChg>
        <pc:picChg chg="add mod">
          <ac:chgData name="Woyda,Reed" userId="S::reedrich@colostate.edu::658f7edd-5008-427e-94a9-841c226dd782" providerId="AD" clId="Web-{B0361DAC-3393-D4CF-E1C4-525C9FD48403}" dt="2021-09-17T14:47:27.946" v="566" actId="1076"/>
          <ac:picMkLst>
            <pc:docMk/>
            <pc:sldMk cId="2946563325" sldId="265"/>
            <ac:picMk id="29" creationId="{7E07AFCA-1EEB-4DC8-A037-37F097330CEA}"/>
          </ac:picMkLst>
        </pc:picChg>
        <pc:picChg chg="add mod">
          <ac:chgData name="Woyda,Reed" userId="S::reedrich@colostate.edu::658f7edd-5008-427e-94a9-841c226dd782" providerId="AD" clId="Web-{B0361DAC-3393-D4CF-E1C4-525C9FD48403}" dt="2021-09-17T14:47:29.790" v="567" actId="1076"/>
          <ac:picMkLst>
            <pc:docMk/>
            <pc:sldMk cId="2946563325" sldId="265"/>
            <ac:picMk id="33" creationId="{A9843FAA-9DFA-437C-9686-931500D8D461}"/>
          </ac:picMkLst>
        </pc:picChg>
        <pc:picChg chg="add mod">
          <ac:chgData name="Woyda,Reed" userId="S::reedrich@colostate.edu::658f7edd-5008-427e-94a9-841c226dd782" providerId="AD" clId="Web-{B0361DAC-3393-D4CF-E1C4-525C9FD48403}" dt="2021-09-17T14:47:31.243" v="568" actId="1076"/>
          <ac:picMkLst>
            <pc:docMk/>
            <pc:sldMk cId="2946563325" sldId="265"/>
            <ac:picMk id="41" creationId="{32D47C91-7767-4F31-BCB7-242B73EA1FB7}"/>
          </ac:picMkLst>
        </pc:picChg>
      </pc:sldChg>
    </pc:docChg>
  </pc:docChgLst>
  <pc:docChgLst>
    <pc:chgData name="Woyda,Reed" userId="S::reedrich@colostate.edu::658f7edd-5008-427e-94a9-841c226dd782" providerId="AD" clId="Web-{E4B64294-A60F-FA07-60B8-B4164FF28109}"/>
    <pc:docChg chg="addSld delSld modSld sldOrd">
      <pc:chgData name="Woyda,Reed" userId="S::reedrich@colostate.edu::658f7edd-5008-427e-94a9-841c226dd782" providerId="AD" clId="Web-{E4B64294-A60F-FA07-60B8-B4164FF28109}" dt="2022-03-28T16:22:45.820" v="189" actId="1076"/>
      <pc:docMkLst>
        <pc:docMk/>
      </pc:docMkLst>
      <pc:sldChg chg="modSp add ord">
        <pc:chgData name="Woyda,Reed" userId="S::reedrich@colostate.edu::658f7edd-5008-427e-94a9-841c226dd782" providerId="AD" clId="Web-{E4B64294-A60F-FA07-60B8-B4164FF28109}" dt="2022-03-28T15:05:19.158" v="7" actId="20577"/>
        <pc:sldMkLst>
          <pc:docMk/>
          <pc:sldMk cId="4114004561" sldId="299"/>
        </pc:sldMkLst>
        <pc:spChg chg="mod">
          <ac:chgData name="Woyda,Reed" userId="S::reedrich@colostate.edu::658f7edd-5008-427e-94a9-841c226dd782" providerId="AD" clId="Web-{E4B64294-A60F-FA07-60B8-B4164FF28109}" dt="2022-03-28T15:05:15.595" v="5" actId="20577"/>
          <ac:spMkLst>
            <pc:docMk/>
            <pc:sldMk cId="4114004561" sldId="299"/>
            <ac:spMk id="3" creationId="{00000000-0000-0000-0000-000000000000}"/>
          </ac:spMkLst>
        </pc:spChg>
        <pc:spChg chg="mod">
          <ac:chgData name="Woyda,Reed" userId="S::reedrich@colostate.edu::658f7edd-5008-427e-94a9-841c226dd782" providerId="AD" clId="Web-{E4B64294-A60F-FA07-60B8-B4164FF28109}" dt="2022-03-28T15:05:19.158" v="7" actId="20577"/>
          <ac:spMkLst>
            <pc:docMk/>
            <pc:sldMk cId="4114004561" sldId="299"/>
            <ac:spMk id="4" creationId="{3703E602-A376-4176-BFEC-6CE5C7EFDAB1}"/>
          </ac:spMkLst>
        </pc:spChg>
      </pc:sldChg>
      <pc:sldChg chg="addSp delSp modSp new">
        <pc:chgData name="Woyda,Reed" userId="S::reedrich@colostate.edu::658f7edd-5008-427e-94a9-841c226dd782" providerId="AD" clId="Web-{E4B64294-A60F-FA07-60B8-B4164FF28109}" dt="2022-03-28T15:15:55.690" v="29" actId="1076"/>
        <pc:sldMkLst>
          <pc:docMk/>
          <pc:sldMk cId="3226955152" sldId="300"/>
        </pc:sldMkLst>
        <pc:spChg chg="del mod">
          <ac:chgData name="Woyda,Reed" userId="S::reedrich@colostate.edu::658f7edd-5008-427e-94a9-841c226dd782" providerId="AD" clId="Web-{E4B64294-A60F-FA07-60B8-B4164FF28109}" dt="2022-03-28T15:15:53.316" v="28"/>
          <ac:spMkLst>
            <pc:docMk/>
            <pc:sldMk cId="3226955152" sldId="300"/>
            <ac:spMk id="2" creationId="{1334D2EC-2A8C-BAEB-A2F7-F4C45DFB1BFB}"/>
          </ac:spMkLst>
        </pc:spChg>
        <pc:spChg chg="del">
          <ac:chgData name="Woyda,Reed" userId="S::reedrich@colostate.edu::658f7edd-5008-427e-94a9-841c226dd782" providerId="AD" clId="Web-{E4B64294-A60F-FA07-60B8-B4164FF28109}" dt="2022-03-28T15:15:01.362" v="14"/>
          <ac:spMkLst>
            <pc:docMk/>
            <pc:sldMk cId="3226955152" sldId="300"/>
            <ac:spMk id="3" creationId="{4BC1F752-C826-5C17-4705-805223B539FF}"/>
          </ac:spMkLst>
        </pc:spChg>
        <pc:spChg chg="add mod">
          <ac:chgData name="Woyda,Reed" userId="S::reedrich@colostate.edu::658f7edd-5008-427e-94a9-841c226dd782" providerId="AD" clId="Web-{E4B64294-A60F-FA07-60B8-B4164FF28109}" dt="2022-03-28T15:15:53.316" v="28"/>
          <ac:spMkLst>
            <pc:docMk/>
            <pc:sldMk cId="3226955152" sldId="300"/>
            <ac:spMk id="6" creationId="{764C12CF-8EF0-849B-213E-495BF85235EA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15:55.690" v="29" actId="1076"/>
          <ac:picMkLst>
            <pc:docMk/>
            <pc:sldMk cId="3226955152" sldId="300"/>
            <ac:picMk id="4" creationId="{E4F37BF3-3AEB-6044-A4C1-9616D2F96B37}"/>
          </ac:picMkLst>
        </pc:picChg>
      </pc:sldChg>
      <pc:sldChg chg="addSp delSp modSp new">
        <pc:chgData name="Woyda,Reed" userId="S::reedrich@colostate.edu::658f7edd-5008-427e-94a9-841c226dd782" providerId="AD" clId="Web-{E4B64294-A60F-FA07-60B8-B4164FF28109}" dt="2022-03-28T15:15:48.784" v="26" actId="1076"/>
        <pc:sldMkLst>
          <pc:docMk/>
          <pc:sldMk cId="2753884747" sldId="301"/>
        </pc:sldMkLst>
        <pc:spChg chg="del">
          <ac:chgData name="Woyda,Reed" userId="S::reedrich@colostate.edu::658f7edd-5008-427e-94a9-841c226dd782" providerId="AD" clId="Web-{E4B64294-A60F-FA07-60B8-B4164FF28109}" dt="2022-03-28T15:15:41.894" v="24"/>
          <ac:spMkLst>
            <pc:docMk/>
            <pc:sldMk cId="2753884747" sldId="301"/>
            <ac:spMk id="3" creationId="{F7967548-1330-6B13-3E85-A73C88C4467D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15:48.784" v="26" actId="1076"/>
          <ac:picMkLst>
            <pc:docMk/>
            <pc:sldMk cId="2753884747" sldId="301"/>
            <ac:picMk id="4" creationId="{4699480E-062C-2927-4B5D-130D149757AE}"/>
          </ac:picMkLst>
        </pc:picChg>
      </pc:sldChg>
      <pc:sldChg chg="addSp delSp modSp new ord">
        <pc:chgData name="Woyda,Reed" userId="S::reedrich@colostate.edu::658f7edd-5008-427e-94a9-841c226dd782" providerId="AD" clId="Web-{E4B64294-A60F-FA07-60B8-B4164FF28109}" dt="2022-03-28T15:28:06.646" v="167"/>
        <pc:sldMkLst>
          <pc:docMk/>
          <pc:sldMk cId="1966069970" sldId="302"/>
        </pc:sldMkLst>
        <pc:spChg chg="del">
          <ac:chgData name="Woyda,Reed" userId="S::reedrich@colostate.edu::658f7edd-5008-427e-94a9-841c226dd782" providerId="AD" clId="Web-{E4B64294-A60F-FA07-60B8-B4164FF28109}" dt="2022-03-28T15:15:12.831" v="19"/>
          <ac:spMkLst>
            <pc:docMk/>
            <pc:sldMk cId="1966069970" sldId="302"/>
            <ac:spMk id="3" creationId="{A90FE0C4-D8A4-FE4E-5B00-4AD8292F3FB8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15:58.941" v="30" actId="1076"/>
          <ac:picMkLst>
            <pc:docMk/>
            <pc:sldMk cId="1966069970" sldId="302"/>
            <ac:picMk id="4" creationId="{6D12162D-BBB8-AE1A-16BE-99C3073847D5}"/>
          </ac:picMkLst>
        </pc:picChg>
      </pc:sldChg>
      <pc:sldChg chg="addSp delSp modSp new">
        <pc:chgData name="Woyda,Reed" userId="S::reedrich@colostate.edu::658f7edd-5008-427e-94a9-841c226dd782" providerId="AD" clId="Web-{E4B64294-A60F-FA07-60B8-B4164FF28109}" dt="2022-03-28T15:16:20.550" v="41" actId="1076"/>
        <pc:sldMkLst>
          <pc:docMk/>
          <pc:sldMk cId="596679533" sldId="303"/>
        </pc:sldMkLst>
        <pc:spChg chg="del">
          <ac:chgData name="Woyda,Reed" userId="S::reedrich@colostate.edu::658f7edd-5008-427e-94a9-841c226dd782" providerId="AD" clId="Web-{E4B64294-A60F-FA07-60B8-B4164FF28109}" dt="2022-03-28T15:16:03.737" v="32"/>
          <ac:spMkLst>
            <pc:docMk/>
            <pc:sldMk cId="596679533" sldId="303"/>
            <ac:spMk id="3" creationId="{D35E3377-EC4B-0E17-178D-453A65E53F59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16:20.550" v="41" actId="1076"/>
          <ac:picMkLst>
            <pc:docMk/>
            <pc:sldMk cId="596679533" sldId="303"/>
            <ac:picMk id="4" creationId="{AD416E4E-2357-5BDA-F262-312FEB253995}"/>
          </ac:picMkLst>
        </pc:picChg>
      </pc:sldChg>
      <pc:sldChg chg="addSp delSp modSp new">
        <pc:chgData name="Woyda,Reed" userId="S::reedrich@colostate.edu::658f7edd-5008-427e-94a9-841c226dd782" providerId="AD" clId="Web-{E4B64294-A60F-FA07-60B8-B4164FF28109}" dt="2022-03-28T15:16:25.753" v="43" actId="1076"/>
        <pc:sldMkLst>
          <pc:docMk/>
          <pc:sldMk cId="3918034319" sldId="304"/>
        </pc:sldMkLst>
        <pc:spChg chg="del">
          <ac:chgData name="Woyda,Reed" userId="S::reedrich@colostate.edu::658f7edd-5008-427e-94a9-841c226dd782" providerId="AD" clId="Web-{E4B64294-A60F-FA07-60B8-B4164FF28109}" dt="2022-03-28T15:16:10.925" v="36"/>
          <ac:spMkLst>
            <pc:docMk/>
            <pc:sldMk cId="3918034319" sldId="304"/>
            <ac:spMk id="3" creationId="{98362A17-E57E-B5F8-8E17-1B5C4A6C801C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16:25.753" v="43" actId="1076"/>
          <ac:picMkLst>
            <pc:docMk/>
            <pc:sldMk cId="3918034319" sldId="304"/>
            <ac:picMk id="4" creationId="{92903E57-129D-1334-97B9-E3DBD6168819}"/>
          </ac:picMkLst>
        </pc:picChg>
      </pc:sldChg>
      <pc:sldChg chg="new del">
        <pc:chgData name="Woyda,Reed" userId="S::reedrich@colostate.edu::658f7edd-5008-427e-94a9-841c226dd782" providerId="AD" clId="Web-{E4B64294-A60F-FA07-60B8-B4164FF28109}" dt="2022-03-28T16:19:19.131" v="173"/>
        <pc:sldMkLst>
          <pc:docMk/>
          <pc:sldMk cId="3165164413" sldId="305"/>
        </pc:sldMkLst>
      </pc:sldChg>
      <pc:sldChg chg="addSp delSp modSp new ord">
        <pc:chgData name="Woyda,Reed" userId="S::reedrich@colostate.edu::658f7edd-5008-427e-94a9-841c226dd782" providerId="AD" clId="Web-{E4B64294-A60F-FA07-60B8-B4164FF28109}" dt="2022-03-28T15:22:53.739" v="148" actId="1076"/>
        <pc:sldMkLst>
          <pc:docMk/>
          <pc:sldMk cId="1184058542" sldId="306"/>
        </pc:sldMkLst>
        <pc:spChg chg="mod">
          <ac:chgData name="Woyda,Reed" userId="S::reedrich@colostate.edu::658f7edd-5008-427e-94a9-841c226dd782" providerId="AD" clId="Web-{E4B64294-A60F-FA07-60B8-B4164FF28109}" dt="2022-03-28T15:22:46.379" v="144" actId="1076"/>
          <ac:spMkLst>
            <pc:docMk/>
            <pc:sldMk cId="1184058542" sldId="306"/>
            <ac:spMk id="2" creationId="{A3BC2B3C-A936-E669-D51E-A9AFC4344E29}"/>
          </ac:spMkLst>
        </pc:spChg>
        <pc:spChg chg="mod">
          <ac:chgData name="Woyda,Reed" userId="S::reedrich@colostate.edu::658f7edd-5008-427e-94a9-841c226dd782" providerId="AD" clId="Web-{E4B64294-A60F-FA07-60B8-B4164FF28109}" dt="2022-03-28T15:20:01.519" v="116" actId="1076"/>
          <ac:spMkLst>
            <pc:docMk/>
            <pc:sldMk cId="1184058542" sldId="306"/>
            <ac:spMk id="3" creationId="{F07AF123-88E9-DA2E-2B56-295E6CE81734}"/>
          </ac:spMkLst>
        </pc:spChg>
        <pc:picChg chg="add mod">
          <ac:chgData name="Woyda,Reed" userId="S::reedrich@colostate.edu::658f7edd-5008-427e-94a9-841c226dd782" providerId="AD" clId="Web-{E4B64294-A60F-FA07-60B8-B4164FF28109}" dt="2022-03-28T15:22:48.035" v="145" actId="1076"/>
          <ac:picMkLst>
            <pc:docMk/>
            <pc:sldMk cId="1184058542" sldId="306"/>
            <ac:picMk id="4" creationId="{642962BE-0FE8-FFBB-553C-1A7016F21F9D}"/>
          </ac:picMkLst>
        </pc:picChg>
        <pc:picChg chg="add del mod">
          <ac:chgData name="Woyda,Reed" userId="S::reedrich@colostate.edu::658f7edd-5008-427e-94a9-841c226dd782" providerId="AD" clId="Web-{E4B64294-A60F-FA07-60B8-B4164FF28109}" dt="2022-03-28T15:20:36.191" v="129"/>
          <ac:picMkLst>
            <pc:docMk/>
            <pc:sldMk cId="1184058542" sldId="306"/>
            <ac:picMk id="5" creationId="{6231FF55-451E-83F5-F72B-B7B462E7BF7C}"/>
          </ac:picMkLst>
        </pc:picChg>
        <pc:picChg chg="add mod">
          <ac:chgData name="Woyda,Reed" userId="S::reedrich@colostate.edu::658f7edd-5008-427e-94a9-841c226dd782" providerId="AD" clId="Web-{E4B64294-A60F-FA07-60B8-B4164FF28109}" dt="2022-03-28T15:22:53.739" v="148" actId="1076"/>
          <ac:picMkLst>
            <pc:docMk/>
            <pc:sldMk cId="1184058542" sldId="306"/>
            <ac:picMk id="6" creationId="{7E9F5719-F8CA-DAE3-7DF0-6B52297C3E69}"/>
          </ac:picMkLst>
        </pc:picChg>
      </pc:sldChg>
      <pc:sldChg chg="addSp delSp modSp new ord">
        <pc:chgData name="Woyda,Reed" userId="S::reedrich@colostate.edu::658f7edd-5008-427e-94a9-841c226dd782" providerId="AD" clId="Web-{E4B64294-A60F-FA07-60B8-B4164FF28109}" dt="2022-03-28T15:21:01.707" v="136" actId="1076"/>
        <pc:sldMkLst>
          <pc:docMk/>
          <pc:sldMk cId="1651735104" sldId="307"/>
        </pc:sldMkLst>
        <pc:spChg chg="del">
          <ac:chgData name="Woyda,Reed" userId="S::reedrich@colostate.edu::658f7edd-5008-427e-94a9-841c226dd782" providerId="AD" clId="Web-{E4B64294-A60F-FA07-60B8-B4164FF28109}" dt="2022-03-28T15:20:42.519" v="130"/>
          <ac:spMkLst>
            <pc:docMk/>
            <pc:sldMk cId="1651735104" sldId="307"/>
            <ac:spMk id="3" creationId="{0D6A60CF-BC1A-5D8D-47FD-53D9364F85CA}"/>
          </ac:spMkLst>
        </pc:spChg>
        <pc:picChg chg="add mod ord modCrop">
          <ac:chgData name="Woyda,Reed" userId="S::reedrich@colostate.edu::658f7edd-5008-427e-94a9-841c226dd782" providerId="AD" clId="Web-{E4B64294-A60F-FA07-60B8-B4164FF28109}" dt="2022-03-28T15:21:01.707" v="136" actId="1076"/>
          <ac:picMkLst>
            <pc:docMk/>
            <pc:sldMk cId="1651735104" sldId="307"/>
            <ac:picMk id="4" creationId="{8271AD2F-BFBF-E4FD-074E-74A04D0F7883}"/>
          </ac:picMkLst>
        </pc:picChg>
      </pc:sldChg>
      <pc:sldChg chg="addSp delSp modSp new">
        <pc:chgData name="Woyda,Reed" userId="S::reedrich@colostate.edu::658f7edd-5008-427e-94a9-841c226dd782" providerId="AD" clId="Web-{E4B64294-A60F-FA07-60B8-B4164FF28109}" dt="2022-03-28T15:24:28.489" v="165" actId="20577"/>
        <pc:sldMkLst>
          <pc:docMk/>
          <pc:sldMk cId="2025680515" sldId="308"/>
        </pc:sldMkLst>
        <pc:spChg chg="mod">
          <ac:chgData name="Woyda,Reed" userId="S::reedrich@colostate.edu::658f7edd-5008-427e-94a9-841c226dd782" providerId="AD" clId="Web-{E4B64294-A60F-FA07-60B8-B4164FF28109}" dt="2022-03-28T15:24:28.489" v="165" actId="20577"/>
          <ac:spMkLst>
            <pc:docMk/>
            <pc:sldMk cId="2025680515" sldId="308"/>
            <ac:spMk id="2" creationId="{E2D0E240-850C-ED91-074B-0E4B012B368C}"/>
          </ac:spMkLst>
        </pc:spChg>
        <pc:spChg chg="del">
          <ac:chgData name="Woyda,Reed" userId="S::reedrich@colostate.edu::658f7edd-5008-427e-94a9-841c226dd782" providerId="AD" clId="Web-{E4B64294-A60F-FA07-60B8-B4164FF28109}" dt="2022-03-28T15:24:10.786" v="150"/>
          <ac:spMkLst>
            <pc:docMk/>
            <pc:sldMk cId="2025680515" sldId="308"/>
            <ac:spMk id="3" creationId="{CC69E441-F279-0559-3B99-7275DB043C2C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5:24:15.864" v="152" actId="1076"/>
          <ac:picMkLst>
            <pc:docMk/>
            <pc:sldMk cId="2025680515" sldId="308"/>
            <ac:picMk id="4" creationId="{2E35BDC2-9046-781F-8E8E-D9D8A4495EC4}"/>
          </ac:picMkLst>
        </pc:picChg>
      </pc:sldChg>
      <pc:sldChg chg="modSp new">
        <pc:chgData name="Woyda,Reed" userId="S::reedrich@colostate.edu::658f7edd-5008-427e-94a9-841c226dd782" providerId="AD" clId="Web-{E4B64294-A60F-FA07-60B8-B4164FF28109}" dt="2022-03-28T15:32:52.819" v="172" actId="20577"/>
        <pc:sldMkLst>
          <pc:docMk/>
          <pc:sldMk cId="2485282249" sldId="309"/>
        </pc:sldMkLst>
        <pc:spChg chg="mod">
          <ac:chgData name="Woyda,Reed" userId="S::reedrich@colostate.edu::658f7edd-5008-427e-94a9-841c226dd782" providerId="AD" clId="Web-{E4B64294-A60F-FA07-60B8-B4164FF28109}" dt="2022-03-28T15:32:47.116" v="171" actId="20577"/>
          <ac:spMkLst>
            <pc:docMk/>
            <pc:sldMk cId="2485282249" sldId="309"/>
            <ac:spMk id="2" creationId="{88AB4446-3765-2B2E-B1C0-F51A845EE41F}"/>
          </ac:spMkLst>
        </pc:spChg>
        <pc:spChg chg="mod">
          <ac:chgData name="Woyda,Reed" userId="S::reedrich@colostate.edu::658f7edd-5008-427e-94a9-841c226dd782" providerId="AD" clId="Web-{E4B64294-A60F-FA07-60B8-B4164FF28109}" dt="2022-03-28T15:32:52.819" v="172" actId="20577"/>
          <ac:spMkLst>
            <pc:docMk/>
            <pc:sldMk cId="2485282249" sldId="309"/>
            <ac:spMk id="3" creationId="{3ED095D3-2911-F18F-AF26-9FACAFEE108F}"/>
          </ac:spMkLst>
        </pc:spChg>
      </pc:sldChg>
      <pc:sldChg chg="addSp delSp modSp new">
        <pc:chgData name="Woyda,Reed" userId="S::reedrich@colostate.edu::658f7edd-5008-427e-94a9-841c226dd782" providerId="AD" clId="Web-{E4B64294-A60F-FA07-60B8-B4164FF28109}" dt="2022-03-28T16:22:45.820" v="189" actId="1076"/>
        <pc:sldMkLst>
          <pc:docMk/>
          <pc:sldMk cId="2434038594" sldId="310"/>
        </pc:sldMkLst>
        <pc:spChg chg="mod">
          <ac:chgData name="Woyda,Reed" userId="S::reedrich@colostate.edu::658f7edd-5008-427e-94a9-841c226dd782" providerId="AD" clId="Web-{E4B64294-A60F-FA07-60B8-B4164FF28109}" dt="2022-03-28T16:19:39.881" v="186" actId="20577"/>
          <ac:spMkLst>
            <pc:docMk/>
            <pc:sldMk cId="2434038594" sldId="310"/>
            <ac:spMk id="2" creationId="{05B17D8E-A4BE-468F-36F3-5A570E1C836B}"/>
          </ac:spMkLst>
        </pc:spChg>
        <pc:spChg chg="del">
          <ac:chgData name="Woyda,Reed" userId="S::reedrich@colostate.edu::658f7edd-5008-427e-94a9-841c226dd782" providerId="AD" clId="Web-{E4B64294-A60F-FA07-60B8-B4164FF28109}" dt="2022-03-28T16:22:41.727" v="187"/>
          <ac:spMkLst>
            <pc:docMk/>
            <pc:sldMk cId="2434038594" sldId="310"/>
            <ac:spMk id="3" creationId="{71E11330-2E47-10E8-1A29-313C0351EE46}"/>
          </ac:spMkLst>
        </pc:spChg>
        <pc:picChg chg="add mod ord">
          <ac:chgData name="Woyda,Reed" userId="S::reedrich@colostate.edu::658f7edd-5008-427e-94a9-841c226dd782" providerId="AD" clId="Web-{E4B64294-A60F-FA07-60B8-B4164FF28109}" dt="2022-03-28T16:22:45.820" v="189" actId="1076"/>
          <ac:picMkLst>
            <pc:docMk/>
            <pc:sldMk cId="2434038594" sldId="310"/>
            <ac:picMk id="4" creationId="{8A03D39F-9462-B507-EB22-1703697C1AA9}"/>
          </ac:picMkLst>
        </pc:picChg>
      </pc:sldChg>
    </pc:docChg>
  </pc:docChgLst>
  <pc:docChgLst>
    <pc:chgData name="Woyda,Reed" userId="S::reedrich@colostate.edu::658f7edd-5008-427e-94a9-841c226dd782" providerId="AD" clId="Web-{7A10ABF4-6CC9-A72F-4F98-E3838BB2D5DF}"/>
    <pc:docChg chg="addSld modSld sldOrd">
      <pc:chgData name="Woyda,Reed" userId="S::reedrich@colostate.edu::658f7edd-5008-427e-94a9-841c226dd782" providerId="AD" clId="Web-{7A10ABF4-6CC9-A72F-4F98-E3838BB2D5DF}" dt="2021-11-15T16:48:06.225" v="1175" actId="20577"/>
      <pc:docMkLst>
        <pc:docMk/>
      </pc:docMkLst>
      <pc:sldChg chg="addSp modSp add ord replId">
        <pc:chgData name="Woyda,Reed" userId="S::reedrich@colostate.edu::658f7edd-5008-427e-94a9-841c226dd782" providerId="AD" clId="Web-{7A10ABF4-6CC9-A72F-4F98-E3838BB2D5DF}" dt="2021-11-15T15:44:30.484" v="347" actId="20577"/>
        <pc:sldMkLst>
          <pc:docMk/>
          <pc:sldMk cId="1442040533" sldId="267"/>
        </pc:sldMkLst>
        <pc:spChg chg="mod">
          <ac:chgData name="Woyda,Reed" userId="S::reedrich@colostate.edu::658f7edd-5008-427e-94a9-841c226dd782" providerId="AD" clId="Web-{7A10ABF4-6CC9-A72F-4F98-E3838BB2D5DF}" dt="2021-11-15T15:27:20.819" v="8" actId="1076"/>
          <ac:spMkLst>
            <pc:docMk/>
            <pc:sldMk cId="1442040533" sldId="267"/>
            <ac:spMk id="3" creationId="{00000000-0000-0000-0000-000000000000}"/>
          </ac:spMkLst>
        </pc:spChg>
        <pc:spChg chg="add mod">
          <ac:chgData name="Woyda,Reed" userId="S::reedrich@colostate.edu::658f7edd-5008-427e-94a9-841c226dd782" providerId="AD" clId="Web-{7A10ABF4-6CC9-A72F-4F98-E3838BB2D5DF}" dt="2021-11-15T15:44:30.484" v="347" actId="20577"/>
          <ac:spMkLst>
            <pc:docMk/>
            <pc:sldMk cId="1442040533" sldId="267"/>
            <ac:spMk id="4" creationId="{3703E602-A376-4176-BFEC-6CE5C7EFDAB1}"/>
          </ac:spMkLst>
        </pc:spChg>
      </pc:sldChg>
      <pc:sldChg chg="modSp add ord replId">
        <pc:chgData name="Woyda,Reed" userId="S::reedrich@colostate.edu::658f7edd-5008-427e-94a9-841c226dd782" providerId="AD" clId="Web-{7A10ABF4-6CC9-A72F-4F98-E3838BB2D5DF}" dt="2021-11-15T15:59:27.775" v="578" actId="1076"/>
        <pc:sldMkLst>
          <pc:docMk/>
          <pc:sldMk cId="3370585693" sldId="268"/>
        </pc:sldMkLst>
        <pc:spChg chg="mod">
          <ac:chgData name="Woyda,Reed" userId="S::reedrich@colostate.edu::658f7edd-5008-427e-94a9-841c226dd782" providerId="AD" clId="Web-{7A10ABF4-6CC9-A72F-4F98-E3838BB2D5DF}" dt="2021-11-15T15:59:27.775" v="578" actId="1076"/>
          <ac:spMkLst>
            <pc:docMk/>
            <pc:sldMk cId="3370585693" sldId="268"/>
            <ac:spMk id="5" creationId="{468FDD23-7A60-4006-9620-1F9E717300BD}"/>
          </ac:spMkLst>
        </pc:spChg>
      </pc:sldChg>
      <pc:sldChg chg="addSp delSp modSp add replId">
        <pc:chgData name="Woyda,Reed" userId="S::reedrich@colostate.edu::658f7edd-5008-427e-94a9-841c226dd782" providerId="AD" clId="Web-{7A10ABF4-6CC9-A72F-4F98-E3838BB2D5DF}" dt="2021-11-15T15:40:31.173" v="217" actId="20577"/>
        <pc:sldMkLst>
          <pc:docMk/>
          <pc:sldMk cId="1481026349" sldId="269"/>
        </pc:sldMkLst>
        <pc:spChg chg="mod">
          <ac:chgData name="Woyda,Reed" userId="S::reedrich@colostate.edu::658f7edd-5008-427e-94a9-841c226dd782" providerId="AD" clId="Web-{7A10ABF4-6CC9-A72F-4F98-E3838BB2D5DF}" dt="2021-11-15T15:28:16.318" v="13" actId="20577"/>
          <ac:spMkLst>
            <pc:docMk/>
            <pc:sldMk cId="1481026349" sldId="269"/>
            <ac:spMk id="2" creationId="{EF291E7F-F78E-48BA-8ED9-9DDEF509E19C}"/>
          </ac:spMkLst>
        </pc:spChg>
        <pc:spChg chg="add mod">
          <ac:chgData name="Woyda,Reed" userId="S::reedrich@colostate.edu::658f7edd-5008-427e-94a9-841c226dd782" providerId="AD" clId="Web-{7A10ABF4-6CC9-A72F-4F98-E3838BB2D5DF}" dt="2021-11-15T15:40:31.173" v="217" actId="20577"/>
          <ac:spMkLst>
            <pc:docMk/>
            <pc:sldMk cId="1481026349" sldId="269"/>
            <ac:spMk id="4" creationId="{81F1F16E-2625-4C9A-ADE0-F7C02E3E7589}"/>
          </ac:spMkLst>
        </pc:spChg>
        <pc:spChg chg="del">
          <ac:chgData name="Woyda,Reed" userId="S::reedrich@colostate.edu::658f7edd-5008-427e-94a9-841c226dd782" providerId="AD" clId="Web-{7A10ABF4-6CC9-A72F-4F98-E3838BB2D5DF}" dt="2021-11-15T15:28:10.318" v="12"/>
          <ac:spMkLst>
            <pc:docMk/>
            <pc:sldMk cId="1481026349" sldId="269"/>
            <ac:spMk id="5" creationId="{468FDD23-7A60-4006-9620-1F9E717300BD}"/>
          </ac:spMkLst>
        </pc:spChg>
      </pc:sldChg>
      <pc:sldChg chg="addSp modSp new">
        <pc:chgData name="Woyda,Reed" userId="S::reedrich@colostate.edu::658f7edd-5008-427e-94a9-841c226dd782" providerId="AD" clId="Web-{7A10ABF4-6CC9-A72F-4F98-E3838BB2D5DF}" dt="2021-11-15T15:37:03.846" v="172" actId="1076"/>
        <pc:sldMkLst>
          <pc:docMk/>
          <pc:sldMk cId="4050719250" sldId="270"/>
        </pc:sldMkLst>
        <pc:spChg chg="mod">
          <ac:chgData name="Woyda,Reed" userId="S::reedrich@colostate.edu::658f7edd-5008-427e-94a9-841c226dd782" providerId="AD" clId="Web-{7A10ABF4-6CC9-A72F-4F98-E3838BB2D5DF}" dt="2021-11-15T15:31:46.333" v="113" actId="20577"/>
          <ac:spMkLst>
            <pc:docMk/>
            <pc:sldMk cId="4050719250" sldId="270"/>
            <ac:spMk id="2" creationId="{F1A8CD71-6CDE-4A86-BEAF-9DA50715789A}"/>
          </ac:spMkLst>
        </pc:spChg>
        <pc:spChg chg="mod">
          <ac:chgData name="Woyda,Reed" userId="S::reedrich@colostate.edu::658f7edd-5008-427e-94a9-841c226dd782" providerId="AD" clId="Web-{7A10ABF4-6CC9-A72F-4F98-E3838BB2D5DF}" dt="2021-11-15T15:34:01.941" v="161" actId="14100"/>
          <ac:spMkLst>
            <pc:docMk/>
            <pc:sldMk cId="4050719250" sldId="270"/>
            <ac:spMk id="3" creationId="{A1280143-8E4F-41C0-9F15-9C2D3584E2B9}"/>
          </ac:spMkLst>
        </pc:spChg>
        <pc:picChg chg="add mod">
          <ac:chgData name="Woyda,Reed" userId="S::reedrich@colostate.edu::658f7edd-5008-427e-94a9-841c226dd782" providerId="AD" clId="Web-{7A10ABF4-6CC9-A72F-4F98-E3838BB2D5DF}" dt="2021-11-15T15:37:01.768" v="171" actId="1076"/>
          <ac:picMkLst>
            <pc:docMk/>
            <pc:sldMk cId="4050719250" sldId="270"/>
            <ac:picMk id="4" creationId="{3C98B505-1838-4B15-9314-B6CBB40C03DF}"/>
          </ac:picMkLst>
        </pc:picChg>
        <pc:picChg chg="add mod">
          <ac:chgData name="Woyda,Reed" userId="S::reedrich@colostate.edu::658f7edd-5008-427e-94a9-841c226dd782" providerId="AD" clId="Web-{7A10ABF4-6CC9-A72F-4F98-E3838BB2D5DF}" dt="2021-11-15T15:37:03.846" v="172" actId="1076"/>
          <ac:picMkLst>
            <pc:docMk/>
            <pc:sldMk cId="4050719250" sldId="270"/>
            <ac:picMk id="5" creationId="{414EDDC0-FE38-4483-82CB-BC41FB27AA51}"/>
          </ac:picMkLst>
        </pc:picChg>
      </pc:sldChg>
      <pc:sldChg chg="addSp delSp modSp new">
        <pc:chgData name="Woyda,Reed" userId="S::reedrich@colostate.edu::658f7edd-5008-427e-94a9-841c226dd782" providerId="AD" clId="Web-{7A10ABF4-6CC9-A72F-4F98-E3838BB2D5DF}" dt="2021-11-15T15:53:43.746" v="498" actId="20577"/>
        <pc:sldMkLst>
          <pc:docMk/>
          <pc:sldMk cId="4170374533" sldId="271"/>
        </pc:sldMkLst>
        <pc:spChg chg="mod">
          <ac:chgData name="Woyda,Reed" userId="S::reedrich@colostate.edu::658f7edd-5008-427e-94a9-841c226dd782" providerId="AD" clId="Web-{7A10ABF4-6CC9-A72F-4F98-E3838BB2D5DF}" dt="2021-11-15T15:53:43.746" v="498" actId="20577"/>
          <ac:spMkLst>
            <pc:docMk/>
            <pc:sldMk cId="4170374533" sldId="271"/>
            <ac:spMk id="2" creationId="{52C7A7EE-84F6-4B0C-AD06-AAA7CC04EA60}"/>
          </ac:spMkLst>
        </pc:spChg>
        <pc:spChg chg="del">
          <ac:chgData name="Woyda,Reed" userId="S::reedrich@colostate.edu::658f7edd-5008-427e-94a9-841c226dd782" providerId="AD" clId="Web-{7A10ABF4-6CC9-A72F-4F98-E3838BB2D5DF}" dt="2021-11-15T15:39:31.939" v="208"/>
          <ac:spMkLst>
            <pc:docMk/>
            <pc:sldMk cId="4170374533" sldId="271"/>
            <ac:spMk id="3" creationId="{D55A57A1-BC4E-41C0-88A7-A3AF2644B09F}"/>
          </ac:spMkLst>
        </pc:spChg>
        <pc:spChg chg="add del mod">
          <ac:chgData name="Woyda,Reed" userId="S::reedrich@colostate.edu::658f7edd-5008-427e-94a9-841c226dd782" providerId="AD" clId="Web-{7A10ABF4-6CC9-A72F-4F98-E3838BB2D5DF}" dt="2021-11-15T15:45:33.515" v="354"/>
          <ac:spMkLst>
            <pc:docMk/>
            <pc:sldMk cId="4170374533" sldId="271"/>
            <ac:spMk id="6" creationId="{83125849-83DB-4418-A864-2B789D73B849}"/>
          </ac:spMkLst>
        </pc:spChg>
        <pc:spChg chg="add del mod">
          <ac:chgData name="Woyda,Reed" userId="S::reedrich@colostate.edu::658f7edd-5008-427e-94a9-841c226dd782" providerId="AD" clId="Web-{7A10ABF4-6CC9-A72F-4F98-E3838BB2D5DF}" dt="2021-11-15T15:50:30.216" v="431"/>
          <ac:spMkLst>
            <pc:docMk/>
            <pc:sldMk cId="4170374533" sldId="271"/>
            <ac:spMk id="8" creationId="{3F71ECCD-C170-4273-95A0-6F3270D9CC47}"/>
          </ac:spMkLst>
        </pc:spChg>
        <pc:spChg chg="add del mod">
          <ac:chgData name="Woyda,Reed" userId="S::reedrich@colostate.edu::658f7edd-5008-427e-94a9-841c226dd782" providerId="AD" clId="Web-{7A10ABF4-6CC9-A72F-4F98-E3838BB2D5DF}" dt="2021-11-15T15:51:27.606" v="432"/>
          <ac:spMkLst>
            <pc:docMk/>
            <pc:sldMk cId="4170374533" sldId="271"/>
            <ac:spMk id="10" creationId="{D6C469C1-74D6-4C83-9D37-07D346236842}"/>
          </ac:spMkLst>
        </pc:spChg>
        <pc:spChg chg="add mod">
          <ac:chgData name="Woyda,Reed" userId="S::reedrich@colostate.edu::658f7edd-5008-427e-94a9-841c226dd782" providerId="AD" clId="Web-{7A10ABF4-6CC9-A72F-4F98-E3838BB2D5DF}" dt="2021-11-15T15:53:35.918" v="497" actId="1076"/>
          <ac:spMkLst>
            <pc:docMk/>
            <pc:sldMk cId="4170374533" sldId="271"/>
            <ac:spMk id="11" creationId="{61521F23-1D5C-48C3-989E-4A55628F8199}"/>
          </ac:spMkLst>
        </pc:spChg>
        <pc:picChg chg="add del mod ord">
          <ac:chgData name="Woyda,Reed" userId="S::reedrich@colostate.edu::658f7edd-5008-427e-94a9-841c226dd782" providerId="AD" clId="Web-{7A10ABF4-6CC9-A72F-4F98-E3838BB2D5DF}" dt="2021-11-15T15:50:24.122" v="427"/>
          <ac:picMkLst>
            <pc:docMk/>
            <pc:sldMk cId="4170374533" sldId="271"/>
            <ac:picMk id="4" creationId="{A853489C-3A8B-4AE2-8DE5-936B71E43A58}"/>
          </ac:picMkLst>
        </pc:picChg>
        <pc:picChg chg="add del mod">
          <ac:chgData name="Woyda,Reed" userId="S::reedrich@colostate.edu::658f7edd-5008-427e-94a9-841c226dd782" providerId="AD" clId="Web-{7A10ABF4-6CC9-A72F-4F98-E3838BB2D5DF}" dt="2021-11-15T15:50:26.247" v="429"/>
          <ac:picMkLst>
            <pc:docMk/>
            <pc:sldMk cId="4170374533" sldId="271"/>
            <ac:picMk id="5" creationId="{86301774-F28C-4D3E-9DD3-EA4BC59609E1}"/>
          </ac:picMkLst>
        </pc:picChg>
        <pc:picChg chg="add del mod">
          <ac:chgData name="Woyda,Reed" userId="S::reedrich@colostate.edu::658f7edd-5008-427e-94a9-841c226dd782" providerId="AD" clId="Web-{7A10ABF4-6CC9-A72F-4F98-E3838BB2D5DF}" dt="2021-11-15T15:50:24.732" v="428"/>
          <ac:picMkLst>
            <pc:docMk/>
            <pc:sldMk cId="4170374533" sldId="271"/>
            <ac:picMk id="7" creationId="{D336D1FA-382D-4502-87F0-6C450469DED3}"/>
          </ac:picMkLst>
        </pc:picChg>
        <pc:picChg chg="add mod">
          <ac:chgData name="Woyda,Reed" userId="S::reedrich@colostate.edu::658f7edd-5008-427e-94a9-841c226dd782" providerId="AD" clId="Web-{7A10ABF4-6CC9-A72F-4F98-E3838BB2D5DF}" dt="2021-11-15T15:53:34.105" v="496" actId="1076"/>
          <ac:picMkLst>
            <pc:docMk/>
            <pc:sldMk cId="4170374533" sldId="271"/>
            <ac:picMk id="12" creationId="{0E55D75F-D5D1-459E-A9CE-41A52C2DFC23}"/>
          </ac:picMkLst>
        </pc:picChg>
      </pc:sldChg>
      <pc:sldChg chg="addSp delSp modSp add replId">
        <pc:chgData name="Woyda,Reed" userId="S::reedrich@colostate.edu::658f7edd-5008-427e-94a9-841c226dd782" providerId="AD" clId="Web-{7A10ABF4-6CC9-A72F-4F98-E3838BB2D5DF}" dt="2021-11-15T15:55:51.120" v="574" actId="1076"/>
        <pc:sldMkLst>
          <pc:docMk/>
          <pc:sldMk cId="1289293909" sldId="272"/>
        </pc:sldMkLst>
        <pc:spChg chg="mod">
          <ac:chgData name="Woyda,Reed" userId="S::reedrich@colostate.edu::658f7edd-5008-427e-94a9-841c226dd782" providerId="AD" clId="Web-{7A10ABF4-6CC9-A72F-4F98-E3838BB2D5DF}" dt="2021-11-15T15:48:32.967" v="422" actId="20577"/>
          <ac:spMkLst>
            <pc:docMk/>
            <pc:sldMk cId="1289293909" sldId="272"/>
            <ac:spMk id="2" creationId="{52C7A7EE-84F6-4B0C-AD06-AAA7CC04EA60}"/>
          </ac:spMkLst>
        </pc:spChg>
        <pc:spChg chg="add del mod">
          <ac:chgData name="Woyda,Reed" userId="S::reedrich@colostate.edu::658f7edd-5008-427e-94a9-841c226dd782" providerId="AD" clId="Web-{7A10ABF4-6CC9-A72F-4F98-E3838BB2D5DF}" dt="2021-11-15T15:41:12.954" v="221"/>
          <ac:spMkLst>
            <pc:docMk/>
            <pc:sldMk cId="1289293909" sldId="272"/>
            <ac:spMk id="5" creationId="{93BD32E5-888B-43FA-BA54-791BEEDF944A}"/>
          </ac:spMkLst>
        </pc:spChg>
        <pc:spChg chg="add mod">
          <ac:chgData name="Woyda,Reed" userId="S::reedrich@colostate.edu::658f7edd-5008-427e-94a9-841c226dd782" providerId="AD" clId="Web-{7A10ABF4-6CC9-A72F-4F98-E3838BB2D5DF}" dt="2021-11-15T15:55:47.026" v="572" actId="1076"/>
          <ac:spMkLst>
            <pc:docMk/>
            <pc:sldMk cId="1289293909" sldId="272"/>
            <ac:spMk id="7" creationId="{6A0E3284-ADB0-4F7A-BFCF-C49D642A2DC0}"/>
          </ac:spMkLst>
        </pc:spChg>
        <pc:spChg chg="add mod">
          <ac:chgData name="Woyda,Reed" userId="S::reedrich@colostate.edu::658f7edd-5008-427e-94a9-841c226dd782" providerId="AD" clId="Web-{7A10ABF4-6CC9-A72F-4F98-E3838BB2D5DF}" dt="2021-11-15T15:55:49.604" v="573" actId="1076"/>
          <ac:spMkLst>
            <pc:docMk/>
            <pc:sldMk cId="1289293909" sldId="272"/>
            <ac:spMk id="8" creationId="{95F3920B-F12E-4D59-B7D7-C1B41E13AA61}"/>
          </ac:spMkLst>
        </pc:spChg>
        <pc:spChg chg="add mod">
          <ac:chgData name="Woyda,Reed" userId="S::reedrich@colostate.edu::658f7edd-5008-427e-94a9-841c226dd782" providerId="AD" clId="Web-{7A10ABF4-6CC9-A72F-4F98-E3838BB2D5DF}" dt="2021-11-15T15:55:51.120" v="574" actId="1076"/>
          <ac:spMkLst>
            <pc:docMk/>
            <pc:sldMk cId="1289293909" sldId="272"/>
            <ac:spMk id="9" creationId="{65C22405-AB95-472E-8931-81E6B16F6FDB}"/>
          </ac:spMkLst>
        </pc:spChg>
        <pc:picChg chg="del">
          <ac:chgData name="Woyda,Reed" userId="S::reedrich@colostate.edu::658f7edd-5008-427e-94a9-841c226dd782" providerId="AD" clId="Web-{7A10ABF4-6CC9-A72F-4F98-E3838BB2D5DF}" dt="2021-11-15T15:40:52.063" v="220"/>
          <ac:picMkLst>
            <pc:docMk/>
            <pc:sldMk cId="1289293909" sldId="272"/>
            <ac:picMk id="4" creationId="{A853489C-3A8B-4AE2-8DE5-936B71E43A58}"/>
          </ac:picMkLst>
        </pc:picChg>
        <pc:picChg chg="add mod ord">
          <ac:chgData name="Woyda,Reed" userId="S::reedrich@colostate.edu::658f7edd-5008-427e-94a9-841c226dd782" providerId="AD" clId="Web-{7A10ABF4-6CC9-A72F-4F98-E3838BB2D5DF}" dt="2021-11-15T15:41:17.626" v="224" actId="1076"/>
          <ac:picMkLst>
            <pc:docMk/>
            <pc:sldMk cId="1289293909" sldId="272"/>
            <ac:picMk id="6" creationId="{70DCDC6D-6CA3-46A5-91AC-836DE8181250}"/>
          </ac:picMkLst>
        </pc:picChg>
      </pc:sldChg>
      <pc:sldChg chg="addSp delSp modSp new">
        <pc:chgData name="Woyda,Reed" userId="S::reedrich@colostate.edu::658f7edd-5008-427e-94a9-841c226dd782" providerId="AD" clId="Web-{7A10ABF4-6CC9-A72F-4F98-E3838BB2D5DF}" dt="2021-11-15T16:22:22.782" v="943" actId="1076"/>
        <pc:sldMkLst>
          <pc:docMk/>
          <pc:sldMk cId="2957838700" sldId="273"/>
        </pc:sldMkLst>
        <pc:spChg chg="mod">
          <ac:chgData name="Woyda,Reed" userId="S::reedrich@colostate.edu::658f7edd-5008-427e-94a9-841c226dd782" providerId="AD" clId="Web-{7A10ABF4-6CC9-A72F-4F98-E3838BB2D5DF}" dt="2021-11-15T15:59:44.587" v="583" actId="20577"/>
          <ac:spMkLst>
            <pc:docMk/>
            <pc:sldMk cId="2957838700" sldId="273"/>
            <ac:spMk id="2" creationId="{3A243007-BC5A-40A5-BC93-708E93C980D9}"/>
          </ac:spMkLst>
        </pc:spChg>
        <pc:spChg chg="del">
          <ac:chgData name="Woyda,Reed" userId="S::reedrich@colostate.edu::658f7edd-5008-427e-94a9-841c226dd782" providerId="AD" clId="Web-{7A10ABF4-6CC9-A72F-4F98-E3838BB2D5DF}" dt="2021-11-15T16:00:02.665" v="588"/>
          <ac:spMkLst>
            <pc:docMk/>
            <pc:sldMk cId="2957838700" sldId="273"/>
            <ac:spMk id="3" creationId="{514141AB-51D5-4189-8FFA-D97E4A8A730B}"/>
          </ac:spMkLst>
        </pc:spChg>
        <pc:spChg chg="add mod">
          <ac:chgData name="Woyda,Reed" userId="S::reedrich@colostate.edu::658f7edd-5008-427e-94a9-841c226dd782" providerId="AD" clId="Web-{7A10ABF4-6CC9-A72F-4F98-E3838BB2D5DF}" dt="2021-11-15T16:17:13.237" v="889" actId="1076"/>
          <ac:spMkLst>
            <pc:docMk/>
            <pc:sldMk cId="2957838700" sldId="273"/>
            <ac:spMk id="8" creationId="{D378FBD1-F758-4290-8441-CEBBBC65E875}"/>
          </ac:spMkLst>
        </pc:spChg>
        <pc:spChg chg="add del mod">
          <ac:chgData name="Woyda,Reed" userId="S::reedrich@colostate.edu::658f7edd-5008-427e-94a9-841c226dd782" providerId="AD" clId="Web-{7A10ABF4-6CC9-A72F-4F98-E3838BB2D5DF}" dt="2021-11-15T16:21:46.344" v="898"/>
          <ac:spMkLst>
            <pc:docMk/>
            <pc:sldMk cId="2957838700" sldId="273"/>
            <ac:spMk id="9" creationId="{C31AD43E-90F1-42C3-9112-9F09AE5EB17E}"/>
          </ac:spMkLst>
        </pc:spChg>
        <pc:spChg chg="add mod">
          <ac:chgData name="Woyda,Reed" userId="S::reedrich@colostate.edu::658f7edd-5008-427e-94a9-841c226dd782" providerId="AD" clId="Web-{7A10ABF4-6CC9-A72F-4F98-E3838BB2D5DF}" dt="2021-11-15T16:22:22.782" v="943" actId="1076"/>
          <ac:spMkLst>
            <pc:docMk/>
            <pc:sldMk cId="2957838700" sldId="273"/>
            <ac:spMk id="10" creationId="{3EC14CE0-5C98-4C76-816F-5C3DBCB4CE9B}"/>
          </ac:spMkLst>
        </pc:spChg>
        <pc:picChg chg="add mod">
          <ac:chgData name="Woyda,Reed" userId="S::reedrich@colostate.edu::658f7edd-5008-427e-94a9-841c226dd782" providerId="AD" clId="Web-{7A10ABF4-6CC9-A72F-4F98-E3838BB2D5DF}" dt="2021-11-15T16:17:15.580" v="890" actId="1076"/>
          <ac:picMkLst>
            <pc:docMk/>
            <pc:sldMk cId="2957838700" sldId="273"/>
            <ac:picMk id="5" creationId="{445F80EE-879A-435E-B1E6-277C7336FA92}"/>
          </ac:picMkLst>
        </pc:picChg>
        <pc:picChg chg="add mod">
          <ac:chgData name="Woyda,Reed" userId="S::reedrich@colostate.edu::658f7edd-5008-427e-94a9-841c226dd782" providerId="AD" clId="Web-{7A10ABF4-6CC9-A72F-4F98-E3838BB2D5DF}" dt="2021-11-15T16:17:10.877" v="888" actId="1076"/>
          <ac:picMkLst>
            <pc:docMk/>
            <pc:sldMk cId="2957838700" sldId="273"/>
            <ac:picMk id="7" creationId="{2041B9C0-2F32-4AA6-9E88-51D361C5E6CA}"/>
          </ac:picMkLst>
        </pc:picChg>
      </pc:sldChg>
      <pc:sldChg chg="add replId">
        <pc:chgData name="Woyda,Reed" userId="S::reedrich@colostate.edu::658f7edd-5008-427e-94a9-841c226dd782" providerId="AD" clId="Web-{7A10ABF4-6CC9-A72F-4F98-E3838BB2D5DF}" dt="2021-11-15T15:50:21.435" v="426"/>
        <pc:sldMkLst>
          <pc:docMk/>
          <pc:sldMk cId="539391163" sldId="274"/>
        </pc:sldMkLst>
      </pc:sldChg>
      <pc:sldChg chg="addSp delSp modSp new">
        <pc:chgData name="Woyda,Reed" userId="S::reedrich@colostate.edu::658f7edd-5008-427e-94a9-841c226dd782" providerId="AD" clId="Web-{7A10ABF4-6CC9-A72F-4F98-E3838BB2D5DF}" dt="2021-11-15T16:45:56.304" v="1040" actId="20577"/>
        <pc:sldMkLst>
          <pc:docMk/>
          <pc:sldMk cId="31233116" sldId="275"/>
        </pc:sldMkLst>
        <pc:spChg chg="mod">
          <ac:chgData name="Woyda,Reed" userId="S::reedrich@colostate.edu::658f7edd-5008-427e-94a9-841c226dd782" providerId="AD" clId="Web-{7A10ABF4-6CC9-A72F-4F98-E3838BB2D5DF}" dt="2021-11-15T16:02:38.242" v="631" actId="20577"/>
          <ac:spMkLst>
            <pc:docMk/>
            <pc:sldMk cId="31233116" sldId="275"/>
            <ac:spMk id="2" creationId="{CF7A8717-5CBF-4766-8AB0-A9A53662BDE9}"/>
          </ac:spMkLst>
        </pc:spChg>
        <pc:spChg chg="del mod">
          <ac:chgData name="Woyda,Reed" userId="S::reedrich@colostate.edu::658f7edd-5008-427e-94a9-841c226dd782" providerId="AD" clId="Web-{7A10ABF4-6CC9-A72F-4F98-E3838BB2D5DF}" dt="2021-11-15T16:05:49.319" v="642"/>
          <ac:spMkLst>
            <pc:docMk/>
            <pc:sldMk cId="31233116" sldId="275"/>
            <ac:spMk id="3" creationId="{FF47E55B-C160-45A8-824D-509A31A0AE37}"/>
          </ac:spMkLst>
        </pc:spChg>
        <pc:spChg chg="add mod">
          <ac:chgData name="Woyda,Reed" userId="S::reedrich@colostate.edu::658f7edd-5008-427e-94a9-841c226dd782" providerId="AD" clId="Web-{7A10ABF4-6CC9-A72F-4F98-E3838BB2D5DF}" dt="2021-11-15T16:45:47.741" v="1030" actId="20577"/>
          <ac:spMkLst>
            <pc:docMk/>
            <pc:sldMk cId="31233116" sldId="275"/>
            <ac:spMk id="4" creationId="{20149981-7013-49DC-A938-C1A539786F86}"/>
          </ac:spMkLst>
        </pc:spChg>
        <pc:spChg chg="add mod">
          <ac:chgData name="Woyda,Reed" userId="S::reedrich@colostate.edu::658f7edd-5008-427e-94a9-841c226dd782" providerId="AD" clId="Web-{7A10ABF4-6CC9-A72F-4F98-E3838BB2D5DF}" dt="2021-11-15T16:45:56.304" v="1040" actId="20577"/>
          <ac:spMkLst>
            <pc:docMk/>
            <pc:sldMk cId="31233116" sldId="275"/>
            <ac:spMk id="5" creationId="{8A2C51A9-151B-46A3-A39A-A683C48373DC}"/>
          </ac:spMkLst>
        </pc:spChg>
      </pc:sldChg>
      <pc:sldChg chg="modSp new">
        <pc:chgData name="Woyda,Reed" userId="S::reedrich@colostate.edu::658f7edd-5008-427e-94a9-841c226dd782" providerId="AD" clId="Web-{7A10ABF4-6CC9-A72F-4F98-E3838BB2D5DF}" dt="2021-11-15T16:15:34.238" v="845" actId="20577"/>
        <pc:sldMkLst>
          <pc:docMk/>
          <pc:sldMk cId="1527798829" sldId="276"/>
        </pc:sldMkLst>
        <pc:spChg chg="mod">
          <ac:chgData name="Woyda,Reed" userId="S::reedrich@colostate.edu::658f7edd-5008-427e-94a9-841c226dd782" providerId="AD" clId="Web-{7A10ABF4-6CC9-A72F-4F98-E3838BB2D5DF}" dt="2021-11-15T16:12:40.551" v="780" actId="20577"/>
          <ac:spMkLst>
            <pc:docMk/>
            <pc:sldMk cId="1527798829" sldId="276"/>
            <ac:spMk id="2" creationId="{515384BE-FCB8-419A-9AEC-4509C00B75B9}"/>
          </ac:spMkLst>
        </pc:spChg>
        <pc:spChg chg="mod">
          <ac:chgData name="Woyda,Reed" userId="S::reedrich@colostate.edu::658f7edd-5008-427e-94a9-841c226dd782" providerId="AD" clId="Web-{7A10ABF4-6CC9-A72F-4F98-E3838BB2D5DF}" dt="2021-11-15T16:15:34.238" v="845" actId="20577"/>
          <ac:spMkLst>
            <pc:docMk/>
            <pc:sldMk cId="1527798829" sldId="276"/>
            <ac:spMk id="3" creationId="{307FEB77-5F72-4884-B6DD-A383CF8285BA}"/>
          </ac:spMkLst>
        </pc:spChg>
      </pc:sldChg>
      <pc:sldChg chg="addSp delSp modSp new">
        <pc:chgData name="Woyda,Reed" userId="S::reedrich@colostate.edu::658f7edd-5008-427e-94a9-841c226dd782" providerId="AD" clId="Web-{7A10ABF4-6CC9-A72F-4F98-E3838BB2D5DF}" dt="2021-11-15T16:48:06.225" v="1175" actId="20577"/>
        <pc:sldMkLst>
          <pc:docMk/>
          <pc:sldMk cId="2578767881" sldId="277"/>
        </pc:sldMkLst>
        <pc:spChg chg="mod">
          <ac:chgData name="Woyda,Reed" userId="S::reedrich@colostate.edu::658f7edd-5008-427e-94a9-841c226dd782" providerId="AD" clId="Web-{7A10ABF4-6CC9-A72F-4F98-E3838BB2D5DF}" dt="2021-11-15T16:46:24.991" v="1057" actId="20577"/>
          <ac:spMkLst>
            <pc:docMk/>
            <pc:sldMk cId="2578767881" sldId="277"/>
            <ac:spMk id="2" creationId="{B34352C5-09A8-4021-B5E7-D23869F1B376}"/>
          </ac:spMkLst>
        </pc:spChg>
        <pc:spChg chg="del mod">
          <ac:chgData name="Woyda,Reed" userId="S::reedrich@colostate.edu::658f7edd-5008-427e-94a9-841c226dd782" providerId="AD" clId="Web-{7A10ABF4-6CC9-A72F-4F98-E3838BB2D5DF}" dt="2021-11-15T16:46:30.022" v="1059"/>
          <ac:spMkLst>
            <pc:docMk/>
            <pc:sldMk cId="2578767881" sldId="277"/>
            <ac:spMk id="3" creationId="{89222A6A-DE9D-421B-A13E-467E4631F65C}"/>
          </ac:spMkLst>
        </pc:spChg>
        <pc:spChg chg="add mod">
          <ac:chgData name="Woyda,Reed" userId="S::reedrich@colostate.edu::658f7edd-5008-427e-94a9-841c226dd782" providerId="AD" clId="Web-{7A10ABF4-6CC9-A72F-4F98-E3838BB2D5DF}" dt="2021-11-15T16:48:06.225" v="1175" actId="20577"/>
          <ac:spMkLst>
            <pc:docMk/>
            <pc:sldMk cId="2578767881" sldId="277"/>
            <ac:spMk id="4" creationId="{FAE72628-1773-49D8-93C9-F12F055FE5BF}"/>
          </ac:spMkLst>
        </pc:spChg>
      </pc:sldChg>
    </pc:docChg>
  </pc:docChgLst>
  <pc:docChgLst>
    <pc:chgData name="Woyda,Reed" userId="S::reedrich@colostate.edu::658f7edd-5008-427e-94a9-841c226dd782" providerId="AD" clId="Web-{8D8BD928-F45B-4787-A76A-AB6660F3C3E5}"/>
    <pc:docChg chg="addSld modSld sldOrd">
      <pc:chgData name="Woyda,Reed" userId="S::reedrich@colostate.edu::658f7edd-5008-427e-94a9-841c226dd782" providerId="AD" clId="Web-{8D8BD928-F45B-4787-A76A-AB6660F3C3E5}" dt="2022-02-21T22:45:27.598" v="89"/>
      <pc:docMkLst>
        <pc:docMk/>
      </pc:docMkLst>
      <pc:sldChg chg="modSp ord">
        <pc:chgData name="Woyda,Reed" userId="S::reedrich@colostate.edu::658f7edd-5008-427e-94a9-841c226dd782" providerId="AD" clId="Web-{8D8BD928-F45B-4787-A76A-AB6660F3C3E5}" dt="2022-02-21T22:25:19.985" v="87" actId="20577"/>
        <pc:sldMkLst>
          <pc:docMk/>
          <pc:sldMk cId="1935354685" sldId="281"/>
        </pc:sldMkLst>
        <pc:spChg chg="mod">
          <ac:chgData name="Woyda,Reed" userId="S::reedrich@colostate.edu::658f7edd-5008-427e-94a9-841c226dd782" providerId="AD" clId="Web-{8D8BD928-F45B-4787-A76A-AB6660F3C3E5}" dt="2022-02-21T22:25:19.985" v="87" actId="20577"/>
          <ac:spMkLst>
            <pc:docMk/>
            <pc:sldMk cId="1935354685" sldId="281"/>
            <ac:spMk id="2" creationId="{C8D74E4A-F7B4-410E-A2EA-0DB3F3706FDE}"/>
          </ac:spMkLst>
        </pc:spChg>
        <pc:spChg chg="mod">
          <ac:chgData name="Woyda,Reed" userId="S::reedrich@colostate.edu::658f7edd-5008-427e-94a9-841c226dd782" providerId="AD" clId="Web-{8D8BD928-F45B-4787-A76A-AB6660F3C3E5}" dt="2022-02-21T22:24:45.641" v="80" actId="20577"/>
          <ac:spMkLst>
            <pc:docMk/>
            <pc:sldMk cId="1935354685" sldId="281"/>
            <ac:spMk id="3" creationId="{F128B923-8D14-4DE1-91DA-2E2CC235AE2B}"/>
          </ac:spMkLst>
        </pc:spChg>
      </pc:sldChg>
      <pc:sldChg chg="ord">
        <pc:chgData name="Woyda,Reed" userId="S::reedrich@colostate.edu::658f7edd-5008-427e-94a9-841c226dd782" providerId="AD" clId="Web-{8D8BD928-F45B-4787-A76A-AB6660F3C3E5}" dt="2022-02-21T22:45:27.598" v="89"/>
        <pc:sldMkLst>
          <pc:docMk/>
          <pc:sldMk cId="2015181559" sldId="283"/>
        </pc:sldMkLst>
      </pc:sldChg>
      <pc:sldChg chg="modSp">
        <pc:chgData name="Woyda,Reed" userId="S::reedrich@colostate.edu::658f7edd-5008-427e-94a9-841c226dd782" providerId="AD" clId="Web-{8D8BD928-F45B-4787-A76A-AB6660F3C3E5}" dt="2022-02-21T22:25:24.173" v="88" actId="20577"/>
        <pc:sldMkLst>
          <pc:docMk/>
          <pc:sldMk cId="1294243683" sldId="292"/>
        </pc:sldMkLst>
        <pc:spChg chg="mod">
          <ac:chgData name="Woyda,Reed" userId="S::reedrich@colostate.edu::658f7edd-5008-427e-94a9-841c226dd782" providerId="AD" clId="Web-{8D8BD928-F45B-4787-A76A-AB6660F3C3E5}" dt="2022-02-21T22:25:24.173" v="88" actId="20577"/>
          <ac:spMkLst>
            <pc:docMk/>
            <pc:sldMk cId="1294243683" sldId="292"/>
            <ac:spMk id="3" creationId="{00000000-0000-0000-0000-000000000000}"/>
          </ac:spMkLst>
        </pc:spChg>
      </pc:sldChg>
      <pc:sldChg chg="addSp delSp modSp new">
        <pc:chgData name="Woyda,Reed" userId="S::reedrich@colostate.edu::658f7edd-5008-427e-94a9-841c226dd782" providerId="AD" clId="Web-{8D8BD928-F45B-4787-A76A-AB6660F3C3E5}" dt="2022-02-21T22:22:31.387" v="20" actId="1076"/>
        <pc:sldMkLst>
          <pc:docMk/>
          <pc:sldMk cId="665982273" sldId="298"/>
        </pc:sldMkLst>
        <pc:spChg chg="mod">
          <ac:chgData name="Woyda,Reed" userId="S::reedrich@colostate.edu::658f7edd-5008-427e-94a9-841c226dd782" providerId="AD" clId="Web-{8D8BD928-F45B-4787-A76A-AB6660F3C3E5}" dt="2022-02-21T22:21:59.730" v="11" actId="20577"/>
          <ac:spMkLst>
            <pc:docMk/>
            <pc:sldMk cId="665982273" sldId="298"/>
            <ac:spMk id="2" creationId="{32E99439-3220-4A4E-94E2-F79C7D54B2F0}"/>
          </ac:spMkLst>
        </pc:spChg>
        <pc:spChg chg="del">
          <ac:chgData name="Woyda,Reed" userId="S::reedrich@colostate.edu::658f7edd-5008-427e-94a9-841c226dd782" providerId="AD" clId="Web-{8D8BD928-F45B-4787-A76A-AB6660F3C3E5}" dt="2022-02-21T22:22:03.183" v="12"/>
          <ac:spMkLst>
            <pc:docMk/>
            <pc:sldMk cId="665982273" sldId="298"/>
            <ac:spMk id="3" creationId="{0E285BCF-6C01-4177-BD60-132CA09F710E}"/>
          </ac:spMkLst>
        </pc:spChg>
        <pc:picChg chg="add mod ord">
          <ac:chgData name="Woyda,Reed" userId="S::reedrich@colostate.edu::658f7edd-5008-427e-94a9-841c226dd782" providerId="AD" clId="Web-{8D8BD928-F45B-4787-A76A-AB6660F3C3E5}" dt="2022-02-21T22:22:27.965" v="19" actId="1076"/>
          <ac:picMkLst>
            <pc:docMk/>
            <pc:sldMk cId="665982273" sldId="298"/>
            <ac:picMk id="4" creationId="{F8B264C1-734B-4DBF-B1D6-4AE3657CE1BF}"/>
          </ac:picMkLst>
        </pc:picChg>
        <pc:picChg chg="add mod">
          <ac:chgData name="Woyda,Reed" userId="S::reedrich@colostate.edu::658f7edd-5008-427e-94a9-841c226dd782" providerId="AD" clId="Web-{8D8BD928-F45B-4787-A76A-AB6660F3C3E5}" dt="2022-02-21T22:22:31.387" v="20" actId="1076"/>
          <ac:picMkLst>
            <pc:docMk/>
            <pc:sldMk cId="665982273" sldId="298"/>
            <ac:picMk id="6" creationId="{9413838A-7BBC-493E-A683-96D76119F94C}"/>
          </ac:picMkLst>
        </pc:picChg>
      </pc:sldChg>
    </pc:docChg>
  </pc:docChgLst>
  <pc:docChgLst>
    <pc:chgData name="Woyda,Reed" userId="S::reedrich@colostate.edu::658f7edd-5008-427e-94a9-841c226dd782" providerId="AD" clId="Web-{767D1C8D-020E-409A-A28F-81FA707604FB}"/>
    <pc:docChg chg="addSld modSld">
      <pc:chgData name="Woyda,Reed" userId="S::reedrich@colostate.edu::658f7edd-5008-427e-94a9-841c226dd782" providerId="AD" clId="Web-{767D1C8D-020E-409A-A28F-81FA707604FB}" dt="2021-09-20T19:57:06.476" v="42" actId="14100"/>
      <pc:docMkLst>
        <pc:docMk/>
      </pc:docMkLst>
      <pc:sldChg chg="addSp delSp modSp add replId">
        <pc:chgData name="Woyda,Reed" userId="S::reedrich@colostate.edu::658f7edd-5008-427e-94a9-841c226dd782" providerId="AD" clId="Web-{767D1C8D-020E-409A-A28F-81FA707604FB}" dt="2021-09-20T19:57:06.476" v="42" actId="14100"/>
        <pc:sldMkLst>
          <pc:docMk/>
          <pc:sldMk cId="1869043993" sldId="266"/>
        </pc:sldMkLst>
        <pc:spChg chg="mod">
          <ac:chgData name="Woyda,Reed" userId="S::reedrich@colostate.edu::658f7edd-5008-427e-94a9-841c226dd782" providerId="AD" clId="Web-{767D1C8D-020E-409A-A28F-81FA707604FB}" dt="2021-09-20T19:56:47.819" v="40" actId="20577"/>
          <ac:spMkLst>
            <pc:docMk/>
            <pc:sldMk cId="1869043993" sldId="266"/>
            <ac:spMk id="2" creationId="{EF291E7F-F78E-48BA-8ED9-9DDEF509E19C}"/>
          </ac:spMkLst>
        </pc:spChg>
        <pc:spChg chg="del">
          <ac:chgData name="Woyda,Reed" userId="S::reedrich@colostate.edu::658f7edd-5008-427e-94a9-841c226dd782" providerId="AD" clId="Web-{767D1C8D-020E-409A-A28F-81FA707604FB}" dt="2021-09-20T19:54:53.990" v="1"/>
          <ac:spMkLst>
            <pc:docMk/>
            <pc:sldMk cId="1869043993" sldId="266"/>
            <ac:spMk id="3" creationId="{28A01372-0C84-4863-B654-56A300B86BB4}"/>
          </ac:spMkLst>
        </pc:spChg>
        <pc:spChg chg="add mod">
          <ac:chgData name="Woyda,Reed" userId="S::reedrich@colostate.edu::658f7edd-5008-427e-94a9-841c226dd782" providerId="AD" clId="Web-{767D1C8D-020E-409A-A28F-81FA707604FB}" dt="2021-09-20T19:57:06.476" v="42" actId="14100"/>
          <ac:spMkLst>
            <pc:docMk/>
            <pc:sldMk cId="1869043993" sldId="266"/>
            <ac:spMk id="5" creationId="{468FDD23-7A60-4006-9620-1F9E717300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7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9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5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4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47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mit.edu/courses/electrical-engineering-and-computer-science/6-042j-mathematics-for-computer-science-fall-2010/" TargetMode="External"/><Relationship Id="rId3" Type="http://schemas.openxmlformats.org/officeDocument/2006/relationships/hyperlink" Target="https://projecteuler.net/" TargetMode="External"/><Relationship Id="rId7" Type="http://schemas.openxmlformats.org/officeDocument/2006/relationships/hyperlink" Target="https://ocw.mit.edu/courses/electrical-engineering-and-computer-science/6-006-introduction-to-algorithms-fall-2011/" TargetMode="External"/><Relationship Id="rId2" Type="http://schemas.openxmlformats.org/officeDocument/2006/relationships/hyperlink" Target="http://rosalind.info/problems/lo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courses/electrical-engineering-and-computer-science/6-0001-introduction-to-computer-science-and-programming-in-python-fall-2016/" TargetMode="External"/><Relationship Id="rId5" Type="http://schemas.openxmlformats.org/officeDocument/2006/relationships/hyperlink" Target="https://www.youtube.com/c/ManolisKellis1/videos" TargetMode="External"/><Relationship Id="rId4" Type="http://schemas.openxmlformats.org/officeDocument/2006/relationships/hyperlink" Target="https://ocw.mit.edu/courses/electrical-engineering-and-computer-science/6-047-computational-biology-fall-2015/" TargetMode="External"/><Relationship Id="rId9" Type="http://schemas.openxmlformats.org/officeDocument/2006/relationships/hyperlink" Target="https://www.youtube.com/c/Pine-biotech/video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microsoft.com/en-us/windows/wsl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rd.gg/UAFUBmzV" TargetMode="Externa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omgenomics.com/getting-started-bioinformatic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conda.io/projects/conda/en/latest/user-guide/instal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xtalks.com/bioinformatics-jobs-how-to-succeed-in-this-competitive-space-265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1 Sept. 20th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1372-0C84-4863-B654-56A300B8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9347"/>
            <a:ext cx="11029615" cy="3906003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dirty="0">
                <a:hlinkClick r:id="rId2"/>
              </a:rPr>
              <a:t>Huge collection of CS/Bioinformatics Problems</a:t>
            </a:r>
          </a:p>
          <a:p>
            <a:pPr marL="305435" indent="-305435"/>
            <a:r>
              <a:rPr lang="en-US" dirty="0">
                <a:hlinkClick r:id="rId3"/>
              </a:rPr>
              <a:t>Huge Collection of CS/Mathematics based Problems</a:t>
            </a:r>
          </a:p>
          <a:p>
            <a:pPr marL="305435" indent="-305435"/>
            <a:r>
              <a:rPr lang="en-US" dirty="0">
                <a:hlinkClick r:id="rId4"/>
              </a:rPr>
              <a:t>MIT OCW Computational Biology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629920" lvl="1" indent="-305435"/>
            <a:r>
              <a:rPr lang="en-US" dirty="0">
                <a:hlinkClick r:id="rId5"/>
              </a:rPr>
              <a:t>Manolis's Youtube page</a:t>
            </a:r>
            <a:r>
              <a:rPr lang="en-US" dirty="0"/>
              <a:t>  - Biology/CS/Bioinformatics/Theory.......</a:t>
            </a:r>
          </a:p>
          <a:p>
            <a:pPr marL="305435" indent="-305435"/>
            <a:r>
              <a:rPr lang="en-US" dirty="0">
                <a:hlinkClick r:id="rId6"/>
              </a:rPr>
              <a:t>MIT OCW Computer Science</a:t>
            </a:r>
            <a:r>
              <a:rPr lang="en-US" dirty="0"/>
              <a:t> </a:t>
            </a:r>
          </a:p>
          <a:p>
            <a:pPr marL="305435" indent="-305435"/>
            <a:r>
              <a:rPr lang="en-US" dirty="0">
                <a:hlinkClick r:id="rId7"/>
              </a:rPr>
              <a:t>MIT OCW CS Algorithms</a:t>
            </a:r>
            <a:r>
              <a:rPr lang="en-US" dirty="0"/>
              <a:t> by the Algo God, Erik Demaine</a:t>
            </a:r>
          </a:p>
          <a:p>
            <a:pPr marL="305435" indent="-305435"/>
            <a:r>
              <a:rPr lang="en-US" dirty="0">
                <a:hlinkClick r:id="rId8"/>
              </a:rPr>
              <a:t>MIT OWC Mathematics for CS</a:t>
            </a:r>
            <a:r>
              <a:rPr lang="en-US" dirty="0"/>
              <a:t> </a:t>
            </a:r>
          </a:p>
          <a:p>
            <a:pPr marL="629920" lvl="1" indent="-305435"/>
            <a:r>
              <a:rPr lang="en-US" dirty="0"/>
              <a:t>MIT OCW offers all video lectures, course material, exams, homework, lecture notes,…, &amp; solutions to those</a:t>
            </a:r>
          </a:p>
          <a:p>
            <a:pPr marL="305435" indent="-305435"/>
            <a:r>
              <a:rPr lang="en-US" dirty="0">
                <a:hlinkClick r:id="rId9"/>
              </a:rPr>
              <a:t>Pine Biotech Youtube</a:t>
            </a:r>
            <a:r>
              <a:rPr lang="en-US" dirty="0"/>
              <a:t> – lots of bioinformatics 20 min to 1+ </a:t>
            </a:r>
            <a:r>
              <a:rPr lang="en-US" dirty="0" err="1"/>
              <a:t>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8FDD23-7A60-4006-9620-1F9E7173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70" y="1978725"/>
            <a:ext cx="11029615" cy="2404724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Club Roles</a:t>
            </a:r>
          </a:p>
          <a:p>
            <a:pPr marL="629920" lvl="1" indent="-305435"/>
            <a:r>
              <a:rPr lang="en-US" dirty="0"/>
              <a:t>*Financial Officer</a:t>
            </a:r>
          </a:p>
          <a:p>
            <a:pPr marL="629920" lvl="1" indent="-305435"/>
            <a:r>
              <a:rPr lang="en-US" dirty="0"/>
              <a:t>Vice President</a:t>
            </a:r>
          </a:p>
          <a:p>
            <a:pPr marL="629920" lvl="1" indent="-305435"/>
            <a:r>
              <a:rPr lang="en-US" dirty="0"/>
              <a:t>Secretary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4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3 Nov. 15th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635977" y="5627356"/>
            <a:ext cx="3523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Join us and download material:</a:t>
            </a:r>
            <a:endParaRPr lang="en-US"/>
          </a:p>
          <a:p>
            <a:pPr algn="ctr"/>
            <a:r>
              <a:rPr lang="en-US" b="1" dirty="0"/>
              <a:t>https://discord.gg/UAFUBmzV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4204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8FDD23-7A60-4006-9620-1F9E7173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78" y="2525802"/>
            <a:ext cx="11029615" cy="24047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800" dirty="0"/>
              <a:t>Club Roles</a:t>
            </a:r>
          </a:p>
          <a:p>
            <a:pPr marL="629920" lvl="1" indent="-305435"/>
            <a:r>
              <a:rPr lang="en-US" sz="2400" dirty="0"/>
              <a:t>*Financial Officer</a:t>
            </a:r>
          </a:p>
          <a:p>
            <a:pPr marL="629920" lvl="1" indent="-305435"/>
            <a:r>
              <a:rPr lang="en-US" sz="2400" dirty="0"/>
              <a:t>Vice President</a:t>
            </a:r>
          </a:p>
          <a:p>
            <a:pPr marL="629920" lvl="1" indent="-305435"/>
            <a:r>
              <a:rPr lang="en-US" sz="2400" dirty="0"/>
              <a:t>Secretary</a:t>
            </a:r>
          </a:p>
          <a:p>
            <a:pPr marL="305435" indent="-305435"/>
            <a:r>
              <a:rPr lang="en-US" sz="2600" dirty="0"/>
              <a:t>Topics</a:t>
            </a:r>
          </a:p>
          <a:p>
            <a:pPr marL="305435" indent="-305435"/>
            <a:r>
              <a:rPr lang="en-US" sz="2800" dirty="0"/>
              <a:t>Start playing with command line</a:t>
            </a:r>
          </a:p>
        </p:txBody>
      </p:sp>
    </p:spTree>
    <p:extLst>
      <p:ext uri="{BB962C8B-B14F-4D97-AF65-F5344CB8AC3E}">
        <p14:creationId xmlns:p14="http://schemas.microsoft.com/office/powerpoint/2010/main" val="337058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E6C5-9886-4C2A-9456-9079CD85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B38B-A720-443E-B9A5-1D87AD696513}"/>
              </a:ext>
            </a:extLst>
          </p:cNvPr>
          <p:cNvSpPr txBox="1"/>
          <p:nvPr/>
        </p:nvSpPr>
        <p:spPr>
          <a:xfrm>
            <a:off x="1053792" y="2680010"/>
            <a:ext cx="641380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Quality control of sequencing data</a:t>
            </a:r>
          </a:p>
          <a:p>
            <a:pPr marL="342900" indent="-342900">
              <a:buAutoNum type="arabicPeriod"/>
            </a:pPr>
            <a:r>
              <a:rPr lang="en-US" sz="2400" dirty="0"/>
              <a:t>Bacterial Genome Assembly</a:t>
            </a:r>
          </a:p>
          <a:p>
            <a:pPr marL="342900" indent="-342900">
              <a:buAutoNum type="arabicPeriod"/>
            </a:pPr>
            <a:r>
              <a:rPr lang="en-US" sz="2400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sz="2400" dirty="0"/>
              <a:t>Debugging! </a:t>
            </a:r>
          </a:p>
          <a:p>
            <a:pPr marL="342900" indent="-342900">
              <a:buAutoNum type="arabicPeriod"/>
            </a:pPr>
            <a:r>
              <a:rPr lang="en-US" sz="2400" dirty="0"/>
              <a:t>Data Wrangling: Intro to R and </a:t>
            </a:r>
            <a:r>
              <a:rPr lang="en-US" sz="2400" dirty="0" err="1"/>
              <a:t>Tidyverse</a:t>
            </a:r>
            <a:endParaRPr lang="en-US" sz="2400"/>
          </a:p>
          <a:p>
            <a:pPr marL="342900" indent="-342900">
              <a:buAutoNum type="arabicPeriod"/>
            </a:pPr>
            <a:r>
              <a:rPr lang="en-US" sz="2400" dirty="0"/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B7528-FE82-4422-88C6-ECCE88AB5EAD}"/>
              </a:ext>
            </a:extLst>
          </p:cNvPr>
          <p:cNvSpPr txBox="1"/>
          <p:nvPr/>
        </p:nvSpPr>
        <p:spPr>
          <a:xfrm>
            <a:off x="7274080" y="2683495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Dec</a:t>
            </a:r>
            <a:endParaRPr lang="en-US"/>
          </a:p>
          <a:p>
            <a:pPr algn="ctr"/>
            <a:r>
              <a:rPr lang="en-US" sz="2400" dirty="0"/>
              <a:t>Jan</a:t>
            </a:r>
          </a:p>
          <a:p>
            <a:pPr algn="ctr"/>
            <a:r>
              <a:rPr lang="en-US" sz="2400" dirty="0"/>
              <a:t>Feb </a:t>
            </a:r>
          </a:p>
          <a:p>
            <a:pPr algn="ctr"/>
            <a:r>
              <a:rPr lang="en-US" sz="2400" dirty="0"/>
              <a:t>March</a:t>
            </a:r>
          </a:p>
          <a:p>
            <a:pPr algn="ctr"/>
            <a:r>
              <a:rPr lang="en-US" sz="2400" dirty="0"/>
              <a:t>April</a:t>
            </a:r>
          </a:p>
          <a:p>
            <a:pPr algn="ctr"/>
            <a:r>
              <a:rPr lang="en-US" sz="2400" dirty="0"/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196321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F16E-2625-4C9A-ADE0-F7C02E3E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9293"/>
            <a:ext cx="11029615" cy="4596057"/>
          </a:xfrm>
        </p:spPr>
        <p:txBody>
          <a:bodyPr/>
          <a:lstStyle/>
          <a:p>
            <a:pPr marL="305435" indent="-305435"/>
            <a:r>
              <a:rPr lang="en-US" sz="2800" dirty="0"/>
              <a:t>Linux environment</a:t>
            </a:r>
          </a:p>
          <a:p>
            <a:pPr marL="305435" indent="-305435"/>
            <a:r>
              <a:rPr lang="en-US" sz="2800" dirty="0"/>
              <a:t>Navigating the command line </a:t>
            </a:r>
            <a:r>
              <a:rPr lang="en-US" sz="1600" dirty="0"/>
              <a:t>(</a:t>
            </a:r>
            <a:r>
              <a:rPr lang="en-US" sz="1600" dirty="0">
                <a:ea typeface="+mn-lt"/>
                <a:cs typeface="+mn-lt"/>
              </a:rPr>
              <a:t>https://cheatography.com/davechild/cheat-sheets/linux-command-line/)</a:t>
            </a:r>
          </a:p>
          <a:p>
            <a:pPr marL="305435" indent="-305435"/>
            <a:r>
              <a:rPr lang="en-US" sz="2800" dirty="0"/>
              <a:t>How to download bioinformatics tools</a:t>
            </a:r>
          </a:p>
          <a:p>
            <a:pPr marL="305435" indent="-305435"/>
            <a:r>
              <a:rPr lang="en-US" sz="2800" dirty="0"/>
              <a:t>Common bioinformatics file types</a:t>
            </a:r>
          </a:p>
        </p:txBody>
      </p:sp>
    </p:spTree>
    <p:extLst>
      <p:ext uri="{BB962C8B-B14F-4D97-AF65-F5344CB8AC3E}">
        <p14:creationId xmlns:p14="http://schemas.microsoft.com/office/powerpoint/2010/main" val="148102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CD71-6CDE-4A86-BEAF-9DA50715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Linux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0143-8E4F-41C0-9F15-9C2D3584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251116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Windows machines 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Windows subsystem for Linux</a:t>
            </a:r>
          </a:p>
          <a:p>
            <a:pPr marL="899795" lvl="2" indent="-269875"/>
            <a:r>
              <a:rPr lang="en-US" dirty="0">
                <a:ea typeface="+mn-lt"/>
                <a:cs typeface="+mn-lt"/>
                <a:hlinkClick r:id="rId2"/>
              </a:rPr>
              <a:t>https://docs.microsoft.com/en-us/windows/wsl/install</a:t>
            </a:r>
            <a:endParaRPr lang="en-US">
              <a:ea typeface="+mn-lt"/>
              <a:cs typeface="+mn-lt"/>
            </a:endParaRPr>
          </a:p>
          <a:p>
            <a:pPr marL="629920" lvl="1" indent="-305435"/>
            <a:r>
              <a:rPr lang="en-US" dirty="0"/>
              <a:t>Virtual Machine </a:t>
            </a:r>
          </a:p>
          <a:p>
            <a:pPr marL="899795" lvl="2" indent="-269875"/>
            <a:r>
              <a:rPr lang="en-US" dirty="0">
                <a:ea typeface="+mn-lt"/>
                <a:cs typeface="+mn-lt"/>
              </a:rPr>
              <a:t>https://itsfoss.com/install-linux-in-virtualbox/</a:t>
            </a:r>
            <a:endParaRPr lang="en-US" dirty="0"/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3C98B505-1838-4B15-9314-B6CBB40C0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32" y="1922847"/>
            <a:ext cx="4364552" cy="227973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14EDDC0-FE38-4483-82CB-BC41FB27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17" y="4257111"/>
            <a:ext cx="4062760" cy="25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first glance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21F23-1D5C-48C3-989E-4A55628F8199}"/>
              </a:ext>
            </a:extLst>
          </p:cNvPr>
          <p:cNvSpPr txBox="1"/>
          <p:nvPr/>
        </p:nvSpPr>
        <p:spPr>
          <a:xfrm>
            <a:off x="377093" y="3386015"/>
            <a:ext cx="51171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terminal</a:t>
            </a:r>
          </a:p>
          <a:p>
            <a:pPr marL="342900" indent="-342900">
              <a:buAutoNum type="arabicPeriod"/>
            </a:pPr>
            <a:r>
              <a:rPr lang="en-US" dirty="0"/>
              <a:t>View resources: </a:t>
            </a:r>
            <a:r>
              <a:rPr lang="en-US" b="1" dirty="0" err="1"/>
              <a:t>htop</a:t>
            </a:r>
          </a:p>
          <a:p>
            <a:pPr marL="800100" lvl="1" indent="-342900">
              <a:buAutoNum type="arabicPeriod"/>
            </a:pPr>
            <a:r>
              <a:rPr lang="en-US" dirty="0"/>
              <a:t>Linux: </a:t>
            </a:r>
            <a:r>
              <a:rPr lang="en-US" b="1" dirty="0"/>
              <a:t>apt install </a:t>
            </a:r>
            <a:r>
              <a:rPr lang="en-US" b="1" dirty="0" err="1"/>
              <a:t>htop</a:t>
            </a:r>
            <a:endParaRPr lang="en-US" b="1"/>
          </a:p>
          <a:p>
            <a:pPr marL="800100" lvl="1" indent="-342900">
              <a:buAutoNum type="arabicPeriod"/>
            </a:pPr>
            <a:r>
              <a:rPr lang="en-US" dirty="0"/>
              <a:t>Mac: </a:t>
            </a:r>
            <a:r>
              <a:rPr lang="en-US" b="1" dirty="0">
                <a:ea typeface="+mn-lt"/>
                <a:cs typeface="+mn-lt"/>
              </a:rPr>
              <a:t>brew install </a:t>
            </a:r>
            <a:r>
              <a:rPr lang="en-US" b="1" dirty="0" err="1">
                <a:ea typeface="+mn-lt"/>
                <a:cs typeface="+mn-lt"/>
              </a:rPr>
              <a:t>htop</a:t>
            </a:r>
            <a:endParaRPr lang="en-US" b="1" dirty="0"/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E55D75F-D5D1-459E-A9CE-41A52C2D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863" y="2037969"/>
            <a:ext cx="8008813" cy="41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7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Navigating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53489C-3A8B-4AE2-8DE5-936B71E4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3" y="2038748"/>
            <a:ext cx="5945690" cy="2859590"/>
          </a:xfrm>
        </p:spPr>
      </p:pic>
      <p:pic>
        <p:nvPicPr>
          <p:cNvPr id="5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86301774-F28C-4D3E-9DD3-EA4BC596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584" y="4598743"/>
            <a:ext cx="2676525" cy="17049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36D1FA-382D-4502-87F0-6C450469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69" y="1898285"/>
            <a:ext cx="2641355" cy="2641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1ECCD-C170-4273-95A0-6F3270D9CC47}"/>
              </a:ext>
            </a:extLst>
          </p:cNvPr>
          <p:cNvSpPr txBox="1"/>
          <p:nvPr/>
        </p:nvSpPr>
        <p:spPr>
          <a:xfrm>
            <a:off x="627429" y="5170122"/>
            <a:ext cx="72956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 material from Discord: </a:t>
            </a:r>
            <a:r>
              <a:rPr lang="en-US" b="1" dirty="0">
                <a:ea typeface="+mn-lt"/>
                <a:cs typeface="+mn-lt"/>
                <a:hlinkClick r:id="rId5"/>
              </a:rPr>
              <a:t>https://discord.gg/UAFUBmzV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/>
              <a:t>Create Bioinformatics-Club Directory</a:t>
            </a:r>
          </a:p>
          <a:p>
            <a:pPr marL="342900" indent="-342900">
              <a:buAutoNum type="arabicPeriod"/>
            </a:pPr>
            <a:r>
              <a:rPr lang="en-US" dirty="0"/>
              <a:t>Navigate to Discord files</a:t>
            </a:r>
          </a:p>
          <a:p>
            <a:pPr marL="342900" indent="-342900">
              <a:buAutoNum type="arabicPeriod"/>
            </a:pPr>
            <a:r>
              <a:rPr lang="en-US" dirty="0"/>
              <a:t>Move Discord files to Bioinformatics-Club/</a:t>
            </a:r>
          </a:p>
        </p:txBody>
      </p:sp>
    </p:spTree>
    <p:extLst>
      <p:ext uri="{BB962C8B-B14F-4D97-AF65-F5344CB8AC3E}">
        <p14:creationId xmlns:p14="http://schemas.microsoft.com/office/powerpoint/2010/main" val="53939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Viewing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0DCDC6D-6CA3-46A5-91AC-836DE8181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67" y="1891480"/>
            <a:ext cx="3210773" cy="4816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E3284-ADB0-4F7A-BFCF-C49D642A2DC0}"/>
              </a:ext>
            </a:extLst>
          </p:cNvPr>
          <p:cNvSpPr txBox="1"/>
          <p:nvPr/>
        </p:nvSpPr>
        <p:spPr>
          <a:xfrm>
            <a:off x="3815862" y="2731477"/>
            <a:ext cx="4394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Popular options to view WHOLE file: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nano </a:t>
            </a:r>
            <a:r>
              <a:rPr lang="en-US" i="1" dirty="0"/>
              <a:t>filename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vim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3920B-F12E-4D59-B7D7-C1B41E13AA61}"/>
              </a:ext>
            </a:extLst>
          </p:cNvPr>
          <p:cNvSpPr txBox="1"/>
          <p:nvPr/>
        </p:nvSpPr>
        <p:spPr>
          <a:xfrm>
            <a:off x="9052169" y="2731477"/>
            <a:ext cx="4394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portion of file: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head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less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22405-AB95-472E-8931-81E6B16F6FDB}"/>
              </a:ext>
            </a:extLst>
          </p:cNvPr>
          <p:cNvSpPr txBox="1"/>
          <p:nvPr/>
        </p:nvSpPr>
        <p:spPr>
          <a:xfrm>
            <a:off x="6561015" y="4763478"/>
            <a:ext cx="45993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text file</a:t>
            </a:r>
          </a:p>
          <a:p>
            <a:pPr marL="342900" indent="-342900">
              <a:buAutoNum type="arabicPeriod"/>
            </a:pPr>
            <a:r>
              <a:rPr lang="en-US" dirty="0"/>
              <a:t>View text file</a:t>
            </a:r>
          </a:p>
          <a:p>
            <a:pPr marL="800100" lvl="1" indent="-342900">
              <a:buAutoNum type="arabicPeriod"/>
            </a:pPr>
            <a:r>
              <a:rPr lang="en-US" dirty="0"/>
              <a:t>nano</a:t>
            </a:r>
          </a:p>
          <a:p>
            <a:pPr marL="800100" lvl="1" indent="-342900">
              <a:buAutoNum type="arabicPeriod"/>
            </a:pPr>
            <a:r>
              <a:rPr lang="en-US" dirty="0"/>
              <a:t>head</a:t>
            </a:r>
          </a:p>
          <a:p>
            <a:pPr marL="800100" lvl="1" indent="-342900">
              <a:buAutoNum type="arabicPeriod"/>
            </a:pPr>
            <a:r>
              <a:rPr lang="en-US" dirty="0"/>
              <a:t>less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9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Bioinfomatics</a:t>
            </a:r>
            <a:r>
              <a:rPr lang="en-US" dirty="0"/>
              <a:t> club?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F10A-97BC-4B2E-930E-0CA962E4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Space/Place for 'us' to come together and...</a:t>
            </a:r>
          </a:p>
          <a:p>
            <a:pPr marL="629920" lvl="1" indent="-305435"/>
            <a:r>
              <a:rPr lang="en-US" dirty="0"/>
              <a:t>Learn basics of bioinformatics</a:t>
            </a:r>
          </a:p>
          <a:p>
            <a:pPr marL="629920" lvl="1" indent="-305435"/>
            <a:r>
              <a:rPr lang="en-US" dirty="0"/>
              <a:t>Share our knowledge of Computer Science, Biology and Bioinformatics</a:t>
            </a:r>
          </a:p>
          <a:p>
            <a:pPr marL="629920" lvl="1" indent="-305435"/>
            <a:r>
              <a:rPr lang="en-US" dirty="0"/>
              <a:t>Discover new tools/techniques/ideas/.../passions that drive our research/studies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51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3007-BC5A-40A5-BC93-708E93C9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Bioinformatics tools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45F80EE-879A-435E-B1E6-277C7336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1" y="2583134"/>
            <a:ext cx="2271894" cy="1272133"/>
          </a:xfrm>
          <a:prstGeom prst="rect">
            <a:avLst/>
          </a:prstGeom>
        </p:spPr>
      </p:pic>
      <p:pic>
        <p:nvPicPr>
          <p:cNvPr id="7" name="Picture 15" descr="Icon&#10;&#10;Description automatically generated">
            <a:extLst>
              <a:ext uri="{FF2B5EF4-FFF2-40B4-BE49-F238E27FC236}">
                <a16:creationId xmlns:a16="http://schemas.microsoft.com/office/drawing/2014/main" id="{2041B9C0-2F32-4AA6-9E88-51D361C5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423" y="3167824"/>
            <a:ext cx="3389637" cy="529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8FBD1-F758-4290-8441-CEBBBC65E875}"/>
              </a:ext>
            </a:extLst>
          </p:cNvPr>
          <p:cNvSpPr txBox="1"/>
          <p:nvPr/>
        </p:nvSpPr>
        <p:spPr>
          <a:xfrm>
            <a:off x="4055327" y="3218985"/>
            <a:ext cx="39605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Tool for today: </a:t>
            </a:r>
            <a:r>
              <a:rPr lang="en-US" sz="2800" b="1" dirty="0" err="1"/>
              <a:t>samtools</a:t>
            </a:r>
            <a:endParaRPr lang="en-US" sz="2800" b="1"/>
          </a:p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14CE0-5C98-4C76-816F-5C3DBCB4CE9B}"/>
              </a:ext>
            </a:extLst>
          </p:cNvPr>
          <p:cNvSpPr txBox="1"/>
          <p:nvPr/>
        </p:nvSpPr>
        <p:spPr>
          <a:xfrm>
            <a:off x="3681297" y="4982273"/>
            <a:ext cx="61814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Choose a path to install: GitHub or </a:t>
            </a:r>
            <a:r>
              <a:rPr lang="en-US" dirty="0" err="1"/>
              <a:t>BioConda</a:t>
            </a:r>
          </a:p>
          <a:p>
            <a:pPr marL="342900" indent="-34290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samtools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3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8717-5CBF-4766-8AB0-A9A53662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genomics file formats you need to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9981-7013-49DC-A938-C1A539786F86}"/>
              </a:ext>
            </a:extLst>
          </p:cNvPr>
          <p:cNvSpPr txBox="1"/>
          <p:nvPr/>
        </p:nvSpPr>
        <p:spPr>
          <a:xfrm>
            <a:off x="133815" y="2958791"/>
            <a:ext cx="83466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FASTA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FASTQ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https://support.illumina.com/bulletins/2016/04/fastq-files-explained.html)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BAM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https://samtools.github.io/hts-specs/SAMv1.pdf)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VCF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(https://faculty.washington.edu/browning/beagle/intro-to-vcf.html)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BED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https://bedtools.readthedocs.io/en/latest/content/general-usage.html)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C51A9-151B-46A3-A39A-A683C48373DC}"/>
              </a:ext>
            </a:extLst>
          </p:cNvPr>
          <p:cNvSpPr txBox="1"/>
          <p:nvPr/>
        </p:nvSpPr>
        <p:spPr>
          <a:xfrm>
            <a:off x="7627201" y="2274616"/>
            <a:ext cx="467607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View FASTA</a:t>
            </a:r>
          </a:p>
          <a:p>
            <a:pPr marL="800100" lvl="1" indent="-342900">
              <a:buAutoNum type="arabicPeriod"/>
            </a:pPr>
            <a:r>
              <a:rPr lang="en-US" dirty="0"/>
              <a:t>less Ecoli-K-12.fasta</a:t>
            </a:r>
          </a:p>
          <a:p>
            <a:pPr marL="800100" lvl="1" indent="-342900">
              <a:buAutoNum type="arabicPeriod"/>
            </a:pPr>
            <a:r>
              <a:rPr lang="en-US" dirty="0"/>
              <a:t>cat Ecoli-K-12.fasta | grep "&gt;" | less</a:t>
            </a:r>
          </a:p>
          <a:p>
            <a:pPr marL="342900" indent="-342900">
              <a:buAutoNum type="arabicPeriod"/>
            </a:pPr>
            <a:r>
              <a:rPr lang="en-US" dirty="0"/>
              <a:t>View FASTQ</a:t>
            </a:r>
          </a:p>
          <a:p>
            <a:pPr marL="800100" lvl="1" indent="-342900">
              <a:buAutoNum type="arabicPeriod"/>
            </a:pPr>
            <a:r>
              <a:rPr lang="en-US" dirty="0"/>
              <a:t>less illumina_R1.fastq</a:t>
            </a:r>
          </a:p>
          <a:p>
            <a:pPr marL="342900" indent="-342900">
              <a:buAutoNum type="arabicPeriod"/>
            </a:pPr>
            <a:r>
              <a:rPr lang="en-US" dirty="0"/>
              <a:t>View BAM</a:t>
            </a:r>
          </a:p>
          <a:p>
            <a:pPr marL="800100" lvl="1" indent="-342900">
              <a:buAutoNum type="arabicPeriod"/>
            </a:pPr>
            <a:r>
              <a:rPr lang="en-US" dirty="0" err="1">
                <a:ea typeface="+mn-lt"/>
                <a:cs typeface="+mn-lt"/>
              </a:rPr>
              <a:t>samtools</a:t>
            </a:r>
            <a:r>
              <a:rPr lang="en-US" dirty="0">
                <a:ea typeface="+mn-lt"/>
                <a:cs typeface="+mn-lt"/>
              </a:rPr>
              <a:t> view </a:t>
            </a:r>
            <a:r>
              <a:rPr lang="en-US" dirty="0" err="1">
                <a:ea typeface="+mn-lt"/>
                <a:cs typeface="+mn-lt"/>
              </a:rPr>
              <a:t>sample.bam</a:t>
            </a:r>
            <a:r>
              <a:rPr lang="en-US" dirty="0">
                <a:ea typeface="+mn-lt"/>
                <a:cs typeface="+mn-lt"/>
              </a:rPr>
              <a:t> | less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View VCF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Less sample.vcf</a:t>
            </a:r>
          </a:p>
          <a:p>
            <a:pPr marL="342900" indent="-342900">
              <a:buAutoNum type="arabicPeriod"/>
            </a:pPr>
            <a:r>
              <a:rPr lang="en-US" dirty="0"/>
              <a:t>View BED</a:t>
            </a:r>
          </a:p>
          <a:p>
            <a:pPr marL="800100" lvl="1" indent="-342900">
              <a:buAutoNum type="arabicPeriod"/>
            </a:pPr>
            <a:r>
              <a:rPr lang="en-US" dirty="0"/>
              <a:t>less </a:t>
            </a:r>
            <a:r>
              <a:rPr lang="en-US" dirty="0" err="1"/>
              <a:t>sample.bed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52C5-09A8-4021-B5E7-D23869F1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file formats: Example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72628-1773-49D8-93C9-F12F055FE5BF}"/>
              </a:ext>
            </a:extLst>
          </p:cNvPr>
          <p:cNvSpPr txBox="1"/>
          <p:nvPr/>
        </p:nvSpPr>
        <p:spPr>
          <a:xfrm>
            <a:off x="1148861" y="3268784"/>
            <a:ext cx="1009942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err="1"/>
              <a:t>some_aligner</a:t>
            </a:r>
            <a:r>
              <a:rPr lang="en-US" sz="2000" dirty="0"/>
              <a:t> –reads </a:t>
            </a:r>
            <a:r>
              <a:rPr lang="en-US" sz="2000" dirty="0" err="1"/>
              <a:t>MinIon.fastq</a:t>
            </a:r>
            <a:r>
              <a:rPr lang="en-US" sz="2000" dirty="0"/>
              <a:t> --reference Ecoli-K-12.fasta &gt; </a:t>
            </a:r>
            <a:r>
              <a:rPr lang="en-US" sz="2000" dirty="0" err="1"/>
              <a:t>read_alignments.bam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/>
              <a:t>some_variant_caller</a:t>
            </a:r>
            <a:r>
              <a:rPr lang="en-US" sz="2000" dirty="0"/>
              <a:t> –reads </a:t>
            </a:r>
            <a:r>
              <a:rPr lang="en-US" sz="2000" dirty="0" err="1"/>
              <a:t>read_alignments.bam</a:t>
            </a:r>
            <a:r>
              <a:rPr lang="en-US" sz="2000" dirty="0"/>
              <a:t> --reference Ecoli-K-12.fasta &gt; variants.vcf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876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84BE-FCB8-419A-9AEC-4509C00B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EB77-5F72-4884-B6DD-A383CF82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 err="1"/>
              <a:t>OMGenomics</a:t>
            </a:r>
            <a:r>
              <a:rPr lang="en-US" dirty="0"/>
              <a:t> – Awesome YouTuber/Google Genomics/Data Vis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  <a:hlinkClick r:id="rId2"/>
              </a:rPr>
              <a:t>https://omgenomics.com/getting-started-bioinformatics/</a:t>
            </a:r>
            <a:endParaRPr lang="en-US" dirty="0">
              <a:ea typeface="+mn-lt"/>
              <a:cs typeface="+mn-lt"/>
            </a:endParaRPr>
          </a:p>
          <a:p>
            <a:pPr marL="629920" lvl="1" indent="-305435"/>
            <a:r>
              <a:rPr lang="en-US" dirty="0"/>
              <a:t>Bioinformatics file formats: </a:t>
            </a:r>
            <a:r>
              <a:rPr lang="en-US" dirty="0">
                <a:ea typeface="+mn-lt"/>
                <a:cs typeface="+mn-lt"/>
              </a:rPr>
              <a:t>https://www.youtube.com/watch?v=MrVpn0vpIYU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9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1710-379D-418C-B24A-0AE04B86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Meeting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D389E-C056-495F-833B-2FF27B56A839}"/>
              </a:ext>
            </a:extLst>
          </p:cNvPr>
          <p:cNvSpPr txBox="1"/>
          <p:nvPr/>
        </p:nvSpPr>
        <p:spPr>
          <a:xfrm>
            <a:off x="678543" y="3009899"/>
            <a:ext cx="585469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a date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Dec 13? Dec 20?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Topic: Next generation sequencing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Quality Control of raw data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err="1"/>
              <a:t>FastQC</a:t>
            </a:r>
            <a:r>
              <a:rPr lang="en-US" dirty="0"/>
              <a:t>, </a:t>
            </a:r>
            <a:r>
              <a:rPr lang="en-US" dirty="0" err="1"/>
              <a:t>MultiQC</a:t>
            </a:r>
            <a:r>
              <a:rPr lang="en-US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CutAdapt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(Maybe) Start Bacterial Genome Assembly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B9254CB-D80F-4C4F-9634-6B15FFE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9" y="1069145"/>
            <a:ext cx="3651008" cy="55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4 DEC. 13th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635977" y="5627356"/>
            <a:ext cx="3795484" cy="1227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Join us and download </a:t>
            </a:r>
            <a:r>
              <a:rPr lang="en-US" sz="2400" dirty="0" err="1"/>
              <a:t>material:</a:t>
            </a:r>
            <a:r>
              <a:rPr lang="en-US" sz="2400" dirty="0" err="1">
                <a:ea typeface="+mn-lt"/>
                <a:cs typeface="+mn-lt"/>
              </a:rPr>
              <a:t>https</a:t>
            </a:r>
            <a:r>
              <a:rPr lang="en-US" sz="2400" dirty="0">
                <a:ea typeface="+mn-lt"/>
                <a:cs typeface="+mn-lt"/>
              </a:rPr>
              <a:t>://discord.gg/</a:t>
            </a:r>
            <a:r>
              <a:rPr lang="en-US" sz="2400" dirty="0" err="1">
                <a:ea typeface="+mn-lt"/>
                <a:cs typeface="+mn-lt"/>
              </a:rPr>
              <a:t>HmKgkZVa</a:t>
            </a:r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147378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Bioinformatics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endParaRPr lang="en-US" sz="3200" dirty="0"/>
          </a:p>
          <a:p>
            <a:pPr marL="305435" indent="-305435"/>
            <a:r>
              <a:rPr lang="en-US" sz="3200" dirty="0"/>
              <a:t>Financial Advisor</a:t>
            </a:r>
          </a:p>
          <a:p>
            <a:pPr marL="305435" indent="-305435"/>
            <a:r>
              <a:rPr lang="en-US" sz="3200" dirty="0"/>
              <a:t>Vice President</a:t>
            </a:r>
          </a:p>
          <a:p>
            <a:pPr marL="305435" indent="-305435"/>
            <a:r>
              <a:rPr lang="en-US" sz="3200" dirty="0"/>
              <a:t>Secretary</a:t>
            </a:r>
          </a:p>
          <a:p>
            <a:pPr marL="305435" indent="-305435"/>
            <a:endParaRPr lang="en-US" sz="3200" dirty="0"/>
          </a:p>
          <a:p>
            <a:pPr marL="629920" lvl="1" indent="-305435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596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8" y="2443084"/>
            <a:ext cx="11029615" cy="3634486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is an open source </a:t>
            </a:r>
            <a:r>
              <a:rPr lang="en-US" b="1" dirty="0">
                <a:ea typeface="+mn-lt"/>
                <a:cs typeface="+mn-lt"/>
              </a:rPr>
              <a:t>package management system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environment management system</a:t>
            </a:r>
            <a:r>
              <a:rPr lang="en-US" dirty="0">
                <a:ea typeface="+mn-lt"/>
                <a:cs typeface="+mn-lt"/>
              </a:rPr>
              <a:t> that runs on Windows, macOS and Linux.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quickly installs</a:t>
            </a:r>
            <a:r>
              <a:rPr lang="en-US" dirty="0">
                <a:ea typeface="+mn-lt"/>
                <a:cs typeface="+mn-lt"/>
              </a:rPr>
              <a:t>, runs and updates packages and their dependencies.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easily creates, saves, loads and switches between environments on your local computer.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It was created for Python programs, but it can package and distribute software for any language.</a:t>
            </a:r>
            <a:endParaRPr lang="en-US"/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5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 - Environments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1CA93-AFEE-4B82-AA01-C96120A9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07" y="2322277"/>
            <a:ext cx="5918640" cy="1552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--name </a:t>
            </a:r>
            <a:r>
              <a:rPr lang="en-US" dirty="0" err="1"/>
              <a:t>New_Env</a:t>
            </a:r>
            <a:r>
              <a:rPr lang="en-US" dirty="0"/>
              <a:t> </a:t>
            </a:r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-n py27_Env python=2.7</a:t>
            </a:r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fastqc_Env</a:t>
            </a:r>
            <a:r>
              <a:rPr lang="en-US" dirty="0"/>
              <a:t> -c </a:t>
            </a:r>
            <a:r>
              <a:rPr lang="en-US" dirty="0" err="1"/>
              <a:t>bioconda</a:t>
            </a:r>
            <a:r>
              <a:rPr lang="en-US" dirty="0"/>
              <a:t> </a:t>
            </a:r>
            <a:r>
              <a:rPr lang="en-US" dirty="0" err="1"/>
              <a:t>fastqc</a:t>
            </a:r>
            <a:r>
              <a:rPr lang="en-US" dirty="0"/>
              <a:t> </a:t>
            </a:r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96FC8B9-2C4E-4FCF-B56F-D102EE7F56A0}"/>
              </a:ext>
            </a:extLst>
          </p:cNvPr>
          <p:cNvSpPr txBox="1">
            <a:spLocks/>
          </p:cNvSpPr>
          <p:nvPr/>
        </p:nvSpPr>
        <p:spPr>
          <a:xfrm>
            <a:off x="6755252" y="2632654"/>
            <a:ext cx="5277444" cy="136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 create -f </a:t>
            </a:r>
            <a:r>
              <a:rPr lang="en-US" dirty="0" err="1"/>
              <a:t>conda_env.yml</a:t>
            </a:r>
            <a:endParaRPr lang="en-US"/>
          </a:p>
          <a:p>
            <a:pPr marL="305435" indent="-305435"/>
            <a:r>
              <a:rPr lang="en-US" dirty="0">
                <a:ea typeface="+mn-lt"/>
                <a:cs typeface="+mn-lt"/>
              </a:rPr>
              <a:t>Ex) https://github.com/arpcard/rgi/blob/master/conda_env.yml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9310C-EB82-45C6-A47E-C7F4166976CB}"/>
              </a:ext>
            </a:extLst>
          </p:cNvPr>
          <p:cNvSpPr txBox="1"/>
          <p:nvPr/>
        </p:nvSpPr>
        <p:spPr>
          <a:xfrm>
            <a:off x="4176132" y="50124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solidFill>
                <a:srgbClr val="E74C3C"/>
              </a:solidFill>
              <a:latin typeface="SFMono-Regular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93A6C3-4C56-44F5-AA67-6237C2866F0B}"/>
              </a:ext>
            </a:extLst>
          </p:cNvPr>
          <p:cNvSpPr txBox="1">
            <a:spLocks/>
          </p:cNvSpPr>
          <p:nvPr/>
        </p:nvSpPr>
        <p:spPr>
          <a:xfrm>
            <a:off x="4608641" y="4584115"/>
            <a:ext cx="4626957" cy="930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ea typeface="+mn-lt"/>
                <a:cs typeface="+mn-lt"/>
              </a:rPr>
              <a:t>List current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environments</a:t>
            </a:r>
          </a:p>
          <a:p>
            <a:pPr marL="629920" lvl="1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 info --</a:t>
            </a:r>
            <a:r>
              <a:rPr lang="en-US" dirty="0" err="1">
                <a:ea typeface="+mn-lt"/>
                <a:cs typeface="+mn-lt"/>
              </a:rPr>
              <a:t>envs</a:t>
            </a: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3CD7F-748F-4691-AF5B-606400ADD1EB}"/>
              </a:ext>
            </a:extLst>
          </p:cNvPr>
          <p:cNvSpPr txBox="1"/>
          <p:nvPr/>
        </p:nvSpPr>
        <p:spPr>
          <a:xfrm>
            <a:off x="72251" y="2283909"/>
            <a:ext cx="5623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3 ways to create a </a:t>
            </a:r>
            <a:r>
              <a:rPr lang="en-US" sz="2400" b="1" dirty="0" err="1"/>
              <a:t>conda</a:t>
            </a:r>
            <a:r>
              <a:rPr lang="en-US" sz="2400" b="1" dirty="0"/>
              <a:t> environment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2180D-F40D-4838-8A4C-DC9A3A7FD81B}"/>
              </a:ext>
            </a:extLst>
          </p:cNvPr>
          <p:cNvSpPr txBox="1"/>
          <p:nvPr/>
        </p:nvSpPr>
        <p:spPr>
          <a:xfrm>
            <a:off x="6846617" y="2283909"/>
            <a:ext cx="5623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Create </a:t>
            </a:r>
            <a:r>
              <a:rPr lang="en-US" sz="2400" b="1" dirty="0" err="1"/>
              <a:t>conda</a:t>
            </a:r>
            <a:r>
              <a:rPr lang="en-US" sz="2400" b="1" dirty="0"/>
              <a:t> environment from (</a:t>
            </a:r>
            <a:r>
              <a:rPr lang="en-US" sz="2400" b="1" dirty="0" err="1"/>
              <a:t>yml</a:t>
            </a:r>
            <a:r>
              <a:rPr lang="en-US" sz="2400" b="1" dirty="0"/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0138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Fastqc</a:t>
            </a:r>
            <a:r>
              <a:rPr lang="en-US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29" y="1746133"/>
            <a:ext cx="5519054" cy="2110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 err="1">
                <a:ea typeface="+mn-lt"/>
                <a:cs typeface="+mn-lt"/>
              </a:rPr>
              <a:t>conda</a:t>
            </a:r>
            <a:r>
              <a:rPr lang="en-US" sz="2400" dirty="0">
                <a:ea typeface="+mn-lt"/>
                <a:cs typeface="+mn-lt"/>
              </a:rPr>
              <a:t> install -c </a:t>
            </a:r>
            <a:r>
              <a:rPr lang="en-US" sz="2400" dirty="0" err="1">
                <a:ea typeface="+mn-lt"/>
                <a:cs typeface="+mn-lt"/>
              </a:rPr>
              <a:t>bioconda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endParaRPr lang="en-US" sz="2400" dirty="0">
              <a:ea typeface="+mn-lt"/>
              <a:cs typeface="+mn-lt"/>
            </a:endParaRPr>
          </a:p>
          <a:p>
            <a:pPr marL="629920" lvl="1" indent="-305435"/>
            <a:r>
              <a:rPr lang="en-US" sz="2000" dirty="0"/>
              <a:t>Quick test) </a:t>
            </a:r>
            <a:r>
              <a:rPr lang="en-US" sz="2000" dirty="0" err="1"/>
              <a:t>fastqc</a:t>
            </a:r>
            <a:r>
              <a:rPr lang="en-US" sz="2000" dirty="0"/>
              <a:t> –h</a:t>
            </a:r>
          </a:p>
          <a:p>
            <a:pPr marL="899795" lvl="2" indent="-269875"/>
            <a:r>
              <a:rPr lang="en-US" sz="1800" dirty="0"/>
              <a:t>Should get help menu:   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34482C1-DB6F-42CB-90A3-65777F6F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92" y="2026404"/>
            <a:ext cx="6004932" cy="46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 descr="Timeline&#10;&#10;Description automatically generated">
            <a:extLst>
              <a:ext uri="{FF2B5EF4-FFF2-40B4-BE49-F238E27FC236}">
                <a16:creationId xmlns:a16="http://schemas.microsoft.com/office/drawing/2014/main" id="{FB1BD965-CDCD-4821-B68F-15B68ADF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0" y="1450474"/>
            <a:ext cx="3470165" cy="2433053"/>
          </a:xfrm>
          <a:prstGeom prst="rect">
            <a:avLst/>
          </a:prstGeom>
        </p:spPr>
      </p:pic>
      <p:pic>
        <p:nvPicPr>
          <p:cNvPr id="22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8DB519FC-D910-449D-933A-FE8BB07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5017800"/>
            <a:ext cx="3925613" cy="1490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bioinformatics?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D4CFD-627B-4C4A-BB33-AA25FFD75977}"/>
              </a:ext>
            </a:extLst>
          </p:cNvPr>
          <p:cNvGrpSpPr/>
          <p:nvPr/>
        </p:nvGrpSpPr>
        <p:grpSpPr>
          <a:xfrm>
            <a:off x="3352800" y="2339898"/>
            <a:ext cx="3040334" cy="2676292"/>
            <a:chOff x="-39029" y="2163337"/>
            <a:chExt cx="3040334" cy="26762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11C402-CB73-4908-A9A7-A43422EC7E62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AAEE3D-D988-4A0C-8228-5B9B3408DEDA}"/>
                </a:ext>
              </a:extLst>
            </p:cNvPr>
            <p:cNvSpPr txBox="1"/>
            <p:nvPr/>
          </p:nvSpPr>
          <p:spPr>
            <a:xfrm>
              <a:off x="258105" y="2469763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Computer Science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C5A83-FB89-4480-8351-44B6D2804E73}"/>
              </a:ext>
            </a:extLst>
          </p:cNvPr>
          <p:cNvGrpSpPr/>
          <p:nvPr/>
        </p:nvGrpSpPr>
        <p:grpSpPr>
          <a:xfrm>
            <a:off x="5926873" y="2339897"/>
            <a:ext cx="3625773" cy="2676292"/>
            <a:chOff x="4969727" y="2023946"/>
            <a:chExt cx="3625773" cy="26762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ADEFC5-43F5-4B7F-82E5-5A12638ECF0C}"/>
                </a:ext>
              </a:extLst>
            </p:cNvPr>
            <p:cNvSpPr/>
            <p:nvPr/>
          </p:nvSpPr>
          <p:spPr>
            <a:xfrm>
              <a:off x="4969727" y="2023946"/>
              <a:ext cx="2936487" cy="26762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272C3-D4AC-4D06-8FCD-9475387E67C2}"/>
                </a:ext>
              </a:extLst>
            </p:cNvPr>
            <p:cNvSpPr txBox="1"/>
            <p:nvPr/>
          </p:nvSpPr>
          <p:spPr>
            <a:xfrm>
              <a:off x="5852300" y="2163104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Biology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FEA02-94ED-419D-BDC7-0EA611CC4424}"/>
              </a:ext>
            </a:extLst>
          </p:cNvPr>
          <p:cNvGrpSpPr/>
          <p:nvPr/>
        </p:nvGrpSpPr>
        <p:grpSpPr>
          <a:xfrm>
            <a:off x="3557239" y="3259873"/>
            <a:ext cx="3570017" cy="2676292"/>
            <a:chOff x="-39029" y="2163337"/>
            <a:chExt cx="3570017" cy="26762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E28E6B-4F23-4B04-8630-BA85773C92C4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0682F-6CD1-42ED-A4FA-46043D80AB41}"/>
                </a:ext>
              </a:extLst>
            </p:cNvPr>
            <p:cNvSpPr txBox="1"/>
            <p:nvPr/>
          </p:nvSpPr>
          <p:spPr>
            <a:xfrm>
              <a:off x="787788" y="4309714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Chemistry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D4D3F-AC9A-41CC-8CC2-AC480B41C829}"/>
              </a:ext>
            </a:extLst>
          </p:cNvPr>
          <p:cNvGrpSpPr/>
          <p:nvPr/>
        </p:nvGrpSpPr>
        <p:grpSpPr>
          <a:xfrm>
            <a:off x="5666678" y="3259873"/>
            <a:ext cx="3672237" cy="2676292"/>
            <a:chOff x="-39029" y="2163337"/>
            <a:chExt cx="3672237" cy="267629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83A9B3-111A-4327-BBED-52D3768BF8DC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2FB02-DCB7-4AB6-A2C7-63F5B254C223}"/>
                </a:ext>
              </a:extLst>
            </p:cNvPr>
            <p:cNvSpPr txBox="1"/>
            <p:nvPr/>
          </p:nvSpPr>
          <p:spPr>
            <a:xfrm>
              <a:off x="890008" y="4300422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Statistics</a:t>
              </a:r>
              <a:endParaRPr lang="en-US" dirty="0"/>
            </a:p>
          </p:txBody>
        </p:sp>
      </p:grpSp>
      <p:pic>
        <p:nvPicPr>
          <p:cNvPr id="18" name="Picture 18" descr="Logo, icon&#10;&#10;Description automatically generated">
            <a:extLst>
              <a:ext uri="{FF2B5EF4-FFF2-40B4-BE49-F238E27FC236}">
                <a16:creationId xmlns:a16="http://schemas.microsoft.com/office/drawing/2014/main" id="{6384B7B9-7444-4879-90B9-AF129129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26083" y="3765331"/>
            <a:ext cx="348593" cy="343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61BAFE-E967-4D2F-9CD8-51DD5BEFC7B2}"/>
              </a:ext>
            </a:extLst>
          </p:cNvPr>
          <p:cNvSpPr txBox="1"/>
          <p:nvPr/>
        </p:nvSpPr>
        <p:spPr>
          <a:xfrm>
            <a:off x="2628" y="1713953"/>
            <a:ext cx="622913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bool success = false;</a:t>
            </a:r>
          </a:p>
          <a:p>
            <a:r>
              <a:rPr lang="en-US" sz="1200" dirty="0"/>
              <a:t>int inventory = 5;</a:t>
            </a:r>
            <a:endParaRPr lang="en-US" dirty="0"/>
          </a:p>
          <a:p>
            <a:r>
              <a:rPr lang="en-US" sz="1200" dirty="0"/>
              <a:t>opponent = </a:t>
            </a:r>
            <a:r>
              <a:rPr lang="en-US" sz="1200" err="1"/>
              <a:t>abra</a:t>
            </a:r>
            <a:endParaRPr lang="en-US" sz="1200"/>
          </a:p>
          <a:p>
            <a:r>
              <a:rPr lang="en-US" sz="1200" dirty="0"/>
              <a:t>for( int </a:t>
            </a:r>
            <a:r>
              <a:rPr lang="en-US" sz="1200" err="1"/>
              <a:t>pokeball</a:t>
            </a:r>
            <a:r>
              <a:rPr lang="en-US" sz="1200" dirty="0"/>
              <a:t> = 0; </a:t>
            </a:r>
            <a:r>
              <a:rPr lang="en-US" sz="1200" err="1"/>
              <a:t>pokeball</a:t>
            </a:r>
            <a:r>
              <a:rPr lang="en-US" sz="1200" dirty="0"/>
              <a:t> &lt;= inventory; </a:t>
            </a:r>
            <a:r>
              <a:rPr lang="en-US" sz="1200" err="1"/>
              <a:t>pokeball</a:t>
            </a:r>
            <a:r>
              <a:rPr lang="en-US" sz="1200" dirty="0"/>
              <a:t>++) {</a:t>
            </a:r>
          </a:p>
          <a:p>
            <a:r>
              <a:rPr lang="en-US" sz="1200" dirty="0"/>
              <a:t>    success = </a:t>
            </a:r>
            <a:r>
              <a:rPr lang="en-US" sz="1200"/>
              <a:t>AttemptCatch(enemy,odds, windspeed, pokeball</a:t>
            </a:r>
            <a:r>
              <a:rPr lang="en-US" sz="1200" dirty="0"/>
              <a:t>);</a:t>
            </a:r>
          </a:p>
          <a:p>
            <a:r>
              <a:rPr lang="en-US" sz="1200" dirty="0"/>
              <a:t>    if(success){</a:t>
            </a:r>
          </a:p>
          <a:p>
            <a:r>
              <a:rPr lang="en-US" sz="1200" dirty="0"/>
              <a:t>        inventory = inventory – </a:t>
            </a:r>
            <a:r>
              <a:rPr lang="en-US" sz="1200" err="1"/>
              <a:t>pokeball</a:t>
            </a:r>
            <a:r>
              <a:rPr lang="en-US" sz="1200" dirty="0"/>
              <a:t>;</a:t>
            </a:r>
          </a:p>
          <a:p>
            <a:r>
              <a:rPr lang="en-US" sz="1200" dirty="0"/>
              <a:t>        Exit(0);</a:t>
            </a:r>
          </a:p>
          <a:p>
            <a:r>
              <a:rPr lang="en-US" sz="1200" dirty="0"/>
              <a:t>     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</p:txBody>
      </p:sp>
      <p:pic>
        <p:nvPicPr>
          <p:cNvPr id="24" name="Picture 24" descr="Diagram&#10;&#10;Description automatically generated">
            <a:extLst>
              <a:ext uri="{FF2B5EF4-FFF2-40B4-BE49-F238E27FC236}">
                <a16:creationId xmlns:a16="http://schemas.microsoft.com/office/drawing/2014/main" id="{5178377B-E6C5-4FC5-BB8B-4AD0019D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744" y="4461145"/>
            <a:ext cx="1841062" cy="23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fastqc</a:t>
            </a:r>
            <a:r>
              <a:rPr lang="en-US" dirty="0"/>
              <a:t> on Illumina2-example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71" y="2157002"/>
            <a:ext cx="7546628" cy="26215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400" dirty="0" err="1"/>
              <a:t>htop</a:t>
            </a:r>
            <a:endParaRPr lang="en-US" sz="2400" dirty="0"/>
          </a:p>
          <a:p>
            <a:pPr marL="629920" lvl="1" indent="-305435"/>
            <a:r>
              <a:rPr lang="en-US" sz="2000" dirty="0"/>
              <a:t>Check what else is running</a:t>
            </a:r>
          </a:p>
          <a:p>
            <a:pPr marL="305435" indent="-305435"/>
            <a:r>
              <a:rPr lang="en-US" sz="2400" dirty="0"/>
              <a:t>Decided # of threads (CPUs) you will use</a:t>
            </a:r>
          </a:p>
          <a:p>
            <a:pPr marL="305435" indent="-305435"/>
            <a:r>
              <a:rPr lang="en-US" sz="2400" dirty="0" err="1"/>
              <a:t>fastqc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Illumina2_R1.fastq.gz Illumina2_R2.fastq.gz -t 2</a:t>
            </a:r>
          </a:p>
        </p:txBody>
      </p:sp>
    </p:spTree>
    <p:extLst>
      <p:ext uri="{BB962C8B-B14F-4D97-AF65-F5344CB8AC3E}">
        <p14:creationId xmlns:p14="http://schemas.microsoft.com/office/powerpoint/2010/main" val="2333929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CC18-A8A3-41BA-8B82-5FA5EF36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Multiqc</a:t>
            </a:r>
            <a:r>
              <a:rPr lang="en-US" dirty="0"/>
              <a:t> on </a:t>
            </a:r>
            <a:r>
              <a:rPr lang="en-US" dirty="0" err="1"/>
              <a:t>fastqc</a:t>
            </a:r>
            <a:r>
              <a:rPr lang="en-US" dirty="0"/>
              <a:t> output = Prettier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7713-17A4-4D2A-9907-ABD52E8D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899" y="2480254"/>
            <a:ext cx="5251116" cy="1411986"/>
          </a:xfrm>
        </p:spPr>
        <p:txBody>
          <a:bodyPr/>
          <a:lstStyle/>
          <a:p>
            <a:pPr marL="305435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install -c </a:t>
            </a:r>
            <a:r>
              <a:rPr lang="en-US" dirty="0" err="1">
                <a:ea typeface="+mn-lt"/>
                <a:cs typeface="+mn-lt"/>
              </a:rPr>
              <a:t>bioconda</a:t>
            </a:r>
            <a:r>
              <a:rPr lang="en-US" dirty="0">
                <a:ea typeface="+mn-lt"/>
                <a:cs typeface="+mn-lt"/>
              </a:rPr>
              <a:t> -c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-forge </a:t>
            </a:r>
            <a:r>
              <a:rPr lang="en-US" dirty="0" err="1">
                <a:ea typeface="+mn-lt"/>
                <a:cs typeface="+mn-lt"/>
              </a:rPr>
              <a:t>multiqc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https://multiqc.info/docs/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3A25E9-B2DD-4ADB-A780-6D292B04B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52" b="43792"/>
          <a:stretch/>
        </p:blipFill>
        <p:spPr>
          <a:xfrm>
            <a:off x="8725915" y="2626113"/>
            <a:ext cx="1561086" cy="362310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0A8439-81E2-4F76-917C-0A9C15CA1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7" r="-1905"/>
          <a:stretch/>
        </p:blipFill>
        <p:spPr>
          <a:xfrm>
            <a:off x="10231328" y="2626112"/>
            <a:ext cx="1709860" cy="3177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51ADC-DCC7-4838-AEC4-01B09371BF16}"/>
              </a:ext>
            </a:extLst>
          </p:cNvPr>
          <p:cNvSpPr txBox="1"/>
          <p:nvPr/>
        </p:nvSpPr>
        <p:spPr>
          <a:xfrm>
            <a:off x="8599449" y="19737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Works with many bioinformatics software: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52FCC-742A-4293-9A41-9B02E8CBE4B9}"/>
              </a:ext>
            </a:extLst>
          </p:cNvPr>
          <p:cNvSpPr txBox="1"/>
          <p:nvPr/>
        </p:nvSpPr>
        <p:spPr>
          <a:xfrm>
            <a:off x="248811" y="2962275"/>
            <a:ext cx="1637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First way)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30A5D-3F27-4F6A-A35F-C99A70FC4139}"/>
              </a:ext>
            </a:extLst>
          </p:cNvPr>
          <p:cNvSpPr txBox="1"/>
          <p:nvPr/>
        </p:nvSpPr>
        <p:spPr>
          <a:xfrm>
            <a:off x="248811" y="5285445"/>
            <a:ext cx="2696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Second way)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772F28-5CA5-48B9-9AE0-CD44EA0EB874}"/>
              </a:ext>
            </a:extLst>
          </p:cNvPr>
          <p:cNvSpPr txBox="1">
            <a:spLocks/>
          </p:cNvSpPr>
          <p:nvPr/>
        </p:nvSpPr>
        <p:spPr>
          <a:xfrm>
            <a:off x="2341227" y="4751386"/>
            <a:ext cx="5576359" cy="1690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ea typeface="+mn-lt"/>
                <a:cs typeface="+mn-lt"/>
              </a:rPr>
              <a:t>git clone https://github.com/ewels/MultiQC.git 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cd </a:t>
            </a:r>
            <a:r>
              <a:rPr lang="en-US" dirty="0" err="1">
                <a:ea typeface="+mn-lt"/>
                <a:cs typeface="+mn-lt"/>
              </a:rPr>
              <a:t>MultiQC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pip install .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https://multiqc.info/docs/#using-multiqc</a:t>
            </a:r>
          </a:p>
        </p:txBody>
      </p:sp>
    </p:spTree>
    <p:extLst>
      <p:ext uri="{BB962C8B-B14F-4D97-AF65-F5344CB8AC3E}">
        <p14:creationId xmlns:p14="http://schemas.microsoft.com/office/powerpoint/2010/main" val="2589994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CC18-A8A3-41BA-8B82-5FA5EF36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Multiqc</a:t>
            </a:r>
            <a:r>
              <a:rPr lang="en-US" dirty="0"/>
              <a:t> on </a:t>
            </a:r>
            <a:r>
              <a:rPr lang="en-US" dirty="0" err="1"/>
              <a:t>fastqc</a:t>
            </a:r>
            <a:r>
              <a:rPr lang="en-US" dirty="0"/>
              <a:t> output = Prettier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7713-17A4-4D2A-9907-ABD52E8D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17" y="1235036"/>
            <a:ext cx="9061113" cy="5909642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>
                <a:ea typeface="+mn-lt"/>
                <a:cs typeface="+mn-lt"/>
              </a:rPr>
              <a:t>Test install:</a:t>
            </a:r>
          </a:p>
          <a:p>
            <a:pPr marL="629920" lvl="1" indent="-305435"/>
            <a:r>
              <a:rPr lang="en-US" sz="2000" dirty="0" err="1">
                <a:ea typeface="+mn-lt"/>
                <a:cs typeface="+mn-lt"/>
              </a:rPr>
              <a:t>Multiqc</a:t>
            </a:r>
            <a:r>
              <a:rPr lang="en-US" sz="2000" dirty="0">
                <a:ea typeface="+mn-lt"/>
                <a:cs typeface="+mn-lt"/>
              </a:rPr>
              <a:t> –h</a:t>
            </a:r>
          </a:p>
          <a:p>
            <a:pPr marL="899795" lvl="2" indent="-269875"/>
            <a:r>
              <a:rPr lang="en-US" sz="1800" dirty="0">
                <a:ea typeface="+mn-lt"/>
                <a:cs typeface="+mn-lt"/>
              </a:rPr>
              <a:t>Look at help menu: usage</a:t>
            </a:r>
          </a:p>
          <a:p>
            <a:pPr marL="305435" indent="-305435"/>
            <a:r>
              <a:rPr lang="en-US" sz="2400" dirty="0">
                <a:ea typeface="+mn-lt"/>
                <a:cs typeface="+mn-lt"/>
              </a:rPr>
              <a:t>Run </a:t>
            </a:r>
            <a:r>
              <a:rPr lang="en-US" sz="2400" dirty="0" err="1">
                <a:ea typeface="+mn-lt"/>
                <a:cs typeface="+mn-lt"/>
              </a:rPr>
              <a:t>multiqc</a:t>
            </a:r>
            <a:r>
              <a:rPr lang="en-US" sz="2400" dirty="0">
                <a:ea typeface="+mn-lt"/>
                <a:cs typeface="+mn-lt"/>
              </a:rPr>
              <a:t>:</a:t>
            </a:r>
          </a:p>
          <a:p>
            <a:pPr marL="629920" lvl="1" indent="-305435"/>
            <a:r>
              <a:rPr lang="en-US" sz="2000" dirty="0" err="1">
                <a:ea typeface="+mn-lt"/>
                <a:cs typeface="+mn-lt"/>
              </a:rPr>
              <a:t>multiqc</a:t>
            </a:r>
            <a:r>
              <a:rPr lang="en-US" sz="2000" dirty="0">
                <a:ea typeface="+mn-lt"/>
                <a:cs typeface="+mn-lt"/>
              </a:rPr>
              <a:t> &lt;directory&gt;</a:t>
            </a:r>
          </a:p>
          <a:p>
            <a:pPr marL="899795" lvl="2" indent="-269875"/>
            <a:r>
              <a:rPr lang="en-US" sz="1800" dirty="0">
                <a:ea typeface="+mn-lt"/>
                <a:cs typeface="+mn-lt"/>
              </a:rPr>
              <a:t>If in directory with </a:t>
            </a:r>
            <a:r>
              <a:rPr lang="en-US" sz="1800" dirty="0" err="1">
                <a:ea typeface="+mn-lt"/>
                <a:cs typeface="+mn-lt"/>
              </a:rPr>
              <a:t>fastqc</a:t>
            </a:r>
            <a:r>
              <a:rPr lang="en-US" sz="1800" dirty="0">
                <a:ea typeface="+mn-lt"/>
                <a:cs typeface="+mn-lt"/>
              </a:rPr>
              <a:t> (.html results):</a:t>
            </a:r>
          </a:p>
          <a:p>
            <a:pPr marL="1241425" lvl="3" indent="-233680"/>
            <a:r>
              <a:rPr lang="en-US" sz="1600" err="1">
                <a:ea typeface="+mn-lt"/>
                <a:cs typeface="+mn-lt"/>
              </a:rPr>
              <a:t>multiqc</a:t>
            </a:r>
            <a:r>
              <a:rPr lang="en-US" sz="1600" dirty="0">
                <a:ea typeface="+mn-lt"/>
                <a:cs typeface="+mn-lt"/>
              </a:rPr>
              <a:t>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28F5-289B-4577-9A85-232A3D90BA98}"/>
              </a:ext>
            </a:extLst>
          </p:cNvPr>
          <p:cNvSpPr txBox="1"/>
          <p:nvPr/>
        </p:nvSpPr>
        <p:spPr>
          <a:xfrm>
            <a:off x="7001109" y="2299012"/>
            <a:ext cx="48061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"A modular tool to aggregate results from bioinformatics analyses across many samples into a single report."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7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5 Feb. 21st 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288737" y="5559837"/>
            <a:ext cx="40944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Join us and download material:</a:t>
            </a:r>
            <a:endParaRPr lang="en-US" sz="2400" b="1" dirty="0" err="1">
              <a:ea typeface="+mn-lt"/>
              <a:cs typeface="+mn-lt"/>
            </a:endParaRPr>
          </a:p>
          <a:p>
            <a:pPr algn="ctr"/>
            <a:r>
              <a:rPr lang="en-US" sz="2400" dirty="0">
                <a:ea typeface="+mn-lt"/>
                <a:cs typeface="+mn-lt"/>
              </a:rPr>
              <a:t>https://discord.gg/49NGa3h7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424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Feb. 21st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33" y="2173595"/>
            <a:ext cx="11029615" cy="3634486"/>
          </a:xfrm>
        </p:spPr>
        <p:txBody>
          <a:bodyPr/>
          <a:lstStyle/>
          <a:p>
            <a:pPr marL="305435" indent="-305435"/>
            <a:r>
              <a:rPr lang="en-US" sz="2800" dirty="0"/>
              <a:t>Pizza</a:t>
            </a:r>
          </a:p>
          <a:p>
            <a:pPr marL="305435" indent="-305435"/>
            <a:r>
              <a:rPr lang="en-US" sz="2800" dirty="0">
                <a:ea typeface="+mn-lt"/>
                <a:cs typeface="+mn-lt"/>
              </a:rPr>
              <a:t>Bio-Cybersecurity Student Challenge</a:t>
            </a:r>
            <a:endParaRPr lang="en-US" sz="2800" dirty="0"/>
          </a:p>
          <a:p>
            <a:pPr marL="305435" indent="-305435"/>
            <a:r>
              <a:rPr lang="en-US" sz="2800" dirty="0"/>
              <a:t>Quality control of sequencing data (continued)</a:t>
            </a:r>
          </a:p>
          <a:p>
            <a:pPr marL="305435" indent="-305435"/>
            <a:r>
              <a:rPr lang="en-US" sz="2800" dirty="0"/>
              <a:t>Up next...</a:t>
            </a:r>
          </a:p>
          <a:p>
            <a:pPr marL="629920" lvl="1" indent="-305435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5354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9439-3220-4A4E-94E2-F79C7D54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8B264C1-734B-4DBF-B1D6-4AE3657C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0" y="2445365"/>
            <a:ext cx="5381625" cy="3133725"/>
          </a:xfrm>
        </p:spPr>
      </p:pic>
      <p:pic>
        <p:nvPicPr>
          <p:cNvPr id="6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413838A-7BBC-493E-A683-96D76119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94" y="2835963"/>
            <a:ext cx="6498032" cy="21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A933BD-C55D-46D3-AB0A-AE930F9D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17" y="2468974"/>
            <a:ext cx="4073602" cy="274621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9317D5C-0CB2-41B7-8E6D-31F7209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40" y="1913402"/>
            <a:ext cx="4838947" cy="4758900"/>
          </a:xfrm>
        </p:spPr>
      </p:pic>
    </p:spTree>
    <p:extLst>
      <p:ext uri="{BB962C8B-B14F-4D97-AF65-F5344CB8AC3E}">
        <p14:creationId xmlns:p14="http://schemas.microsoft.com/office/powerpoint/2010/main" val="2015181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Anaconda/</a:t>
            </a:r>
            <a:r>
              <a:rPr lang="en-US" dirty="0" err="1"/>
              <a:t>Miniconda</a:t>
            </a:r>
            <a:r>
              <a:rPr lang="en-US" dirty="0"/>
              <a:t>/Conda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1CA93-AFEE-4B82-AA01-C96120A9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168" y="2285106"/>
            <a:ext cx="9645005" cy="1552925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https://docs.conda.io/projects/conda/en/latest/user-guide/install/index.html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E00E82-1510-4FD4-B375-7A0BEA06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08" y="3197090"/>
            <a:ext cx="3551663" cy="16811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1A1B20-6D79-4D8D-8E97-8160A803A7CC}"/>
              </a:ext>
            </a:extLst>
          </p:cNvPr>
          <p:cNvGrpSpPr/>
          <p:nvPr/>
        </p:nvGrpSpPr>
        <p:grpSpPr>
          <a:xfrm>
            <a:off x="7800279" y="3234367"/>
            <a:ext cx="2743200" cy="1281363"/>
            <a:chOff x="5003181" y="3290123"/>
            <a:chExt cx="2743200" cy="1281363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C36A9231-F4B6-44D6-A7C4-5DED08C7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181" y="3290123"/>
              <a:ext cx="2743200" cy="128136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88B864-5630-4A05-93AB-9066C06E454D}"/>
                </a:ext>
              </a:extLst>
            </p:cNvPr>
            <p:cNvSpPr/>
            <p:nvPr/>
          </p:nvSpPr>
          <p:spPr>
            <a:xfrm>
              <a:off x="5229922" y="4068336"/>
              <a:ext cx="2462560" cy="3066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BD6EB3-A994-4515-9BFA-26B054E9AD33}"/>
              </a:ext>
            </a:extLst>
          </p:cNvPr>
          <p:cNvSpPr txBox="1"/>
          <p:nvPr/>
        </p:nvSpPr>
        <p:spPr>
          <a:xfrm>
            <a:off x="276689" y="357559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First way)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7B6F4-0D0F-4F3B-BECC-EEF2FBD97253}"/>
              </a:ext>
            </a:extLst>
          </p:cNvPr>
          <p:cNvSpPr txBox="1"/>
          <p:nvPr/>
        </p:nvSpPr>
        <p:spPr>
          <a:xfrm>
            <a:off x="276689" y="591734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Second way)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2FD2C-544F-4717-9B7B-3EF794721069}"/>
              </a:ext>
            </a:extLst>
          </p:cNvPr>
          <p:cNvSpPr txBox="1"/>
          <p:nvPr/>
        </p:nvSpPr>
        <p:spPr>
          <a:xfrm>
            <a:off x="2426786" y="5855784"/>
            <a:ext cx="99914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wget</a:t>
            </a:r>
            <a:r>
              <a:rPr lang="en-US" dirty="0">
                <a:ea typeface="+mn-lt"/>
                <a:cs typeface="+mn-lt"/>
              </a:rPr>
              <a:t> https://repo.anaconda.com/miniconda/Miniconda3-latest-MacOSX-x86_64.sh -O ~/miniconda.sh
bash ~/miniconda.sh -b -p $HOME/</a:t>
            </a:r>
            <a:r>
              <a:rPr lang="en-US" dirty="0" err="1">
                <a:ea typeface="+mn-lt"/>
                <a:cs typeface="+mn-lt"/>
              </a:rPr>
              <a:t>miniconda</a:t>
            </a:r>
          </a:p>
        </p:txBody>
      </p:sp>
    </p:spTree>
    <p:extLst>
      <p:ext uri="{BB962C8B-B14F-4D97-AF65-F5344CB8AC3E}">
        <p14:creationId xmlns:p14="http://schemas.microsoft.com/office/powerpoint/2010/main" val="801752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</a:t>
            </a:r>
            <a:r>
              <a:rPr lang="en-US" dirty="0" err="1"/>
              <a:t>FastQC</a:t>
            </a:r>
            <a:r>
              <a:rPr lang="en-US" dirty="0"/>
              <a:t> – What is </a:t>
            </a:r>
            <a:r>
              <a:rPr lang="en-US" dirty="0" err="1"/>
              <a:t>Fastqc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85" y="3000645"/>
            <a:ext cx="5519054" cy="2110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 err="1">
                <a:ea typeface="+mn-lt"/>
                <a:cs typeface="+mn-lt"/>
              </a:rPr>
              <a:t>conda</a:t>
            </a:r>
            <a:r>
              <a:rPr lang="en-US" sz="2400" dirty="0">
                <a:ea typeface="+mn-lt"/>
                <a:cs typeface="+mn-lt"/>
              </a:rPr>
              <a:t> install -c </a:t>
            </a:r>
            <a:r>
              <a:rPr lang="en-US" sz="2400" dirty="0" err="1">
                <a:ea typeface="+mn-lt"/>
                <a:cs typeface="+mn-lt"/>
              </a:rPr>
              <a:t>bioconda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endParaRPr lang="en-US" sz="2400" dirty="0">
              <a:ea typeface="+mn-lt"/>
              <a:cs typeface="+mn-lt"/>
            </a:endParaRPr>
          </a:p>
          <a:p>
            <a:pPr marL="629920" lvl="1" indent="-305435"/>
            <a:r>
              <a:rPr lang="en-US" sz="2000" dirty="0"/>
              <a:t>Quick test) </a:t>
            </a:r>
            <a:r>
              <a:rPr lang="en-US" sz="2000" dirty="0" err="1"/>
              <a:t>fastqc</a:t>
            </a:r>
            <a:r>
              <a:rPr lang="en-US" sz="2000" dirty="0"/>
              <a:t> –h</a:t>
            </a:r>
          </a:p>
          <a:p>
            <a:pPr marL="899795" lvl="2" indent="-269875"/>
            <a:r>
              <a:rPr lang="en-US" sz="1800" dirty="0"/>
              <a:t>Should get help menu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7C890AD-D318-4A62-8DD9-209010E8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68" y="1850642"/>
            <a:ext cx="4638907" cy="4922327"/>
          </a:xfrm>
          <a:prstGeom prst="rect">
            <a:avLst/>
          </a:prstGeo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2E80C44-CCFE-4BA4-AE7B-FDBA733A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86" y="2484748"/>
            <a:ext cx="2085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DAA3932-FC72-4DEF-959E-3079692E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0" y="2135941"/>
            <a:ext cx="7016187" cy="60877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A9AB9F-B788-447F-B135-F4608440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0" y="2841321"/>
            <a:ext cx="4257554" cy="152259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AAD79C7-EA95-490C-8666-53D49EA7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23" y="5650049"/>
            <a:ext cx="8077199" cy="1113751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843" y="4557525"/>
            <a:ext cx="5540415" cy="8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bioinformatics?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5F54-D886-4ED7-B87F-F064316178E8}"/>
              </a:ext>
            </a:extLst>
          </p:cNvPr>
          <p:cNvSpPr txBox="1"/>
          <p:nvPr/>
        </p:nvSpPr>
        <p:spPr>
          <a:xfrm>
            <a:off x="254620" y="2410521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Biological databases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Multiple Sequence Alignment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Structural prediction tools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Molecular phylogenetics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Comparative genomics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Computational Molecular Evolution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8708C22-0C67-449B-B6DC-28522998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14" y="1960524"/>
            <a:ext cx="7510345" cy="4219342"/>
          </a:xfrm>
          <a:prstGeom prst="rect">
            <a:avLst/>
          </a:prstGeom>
        </p:spPr>
      </p:pic>
      <p:pic>
        <p:nvPicPr>
          <p:cNvPr id="17" name="Picture 19" descr="Chart&#10;&#10;Description automatically generated">
            <a:extLst>
              <a:ext uri="{FF2B5EF4-FFF2-40B4-BE49-F238E27FC236}">
                <a16:creationId xmlns:a16="http://schemas.microsoft.com/office/drawing/2014/main" id="{723D4204-5CEB-4913-BB44-09BA3536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53" y="2057232"/>
            <a:ext cx="9080809" cy="385865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94AB467-0500-4F28-90FF-423D18D5215D}"/>
              </a:ext>
            </a:extLst>
          </p:cNvPr>
          <p:cNvGrpSpPr/>
          <p:nvPr/>
        </p:nvGrpSpPr>
        <p:grpSpPr>
          <a:xfrm>
            <a:off x="3098180" y="1999640"/>
            <a:ext cx="9183029" cy="3778696"/>
            <a:chOff x="3098180" y="1999640"/>
            <a:chExt cx="9183029" cy="3778696"/>
          </a:xfrm>
        </p:grpSpPr>
        <p:pic>
          <p:nvPicPr>
            <p:cNvPr id="20" name="Picture 20" descr="Diagram&#10;&#10;Description automatically generated">
              <a:extLst>
                <a:ext uri="{FF2B5EF4-FFF2-40B4-BE49-F238E27FC236}">
                  <a16:creationId xmlns:a16="http://schemas.microsoft.com/office/drawing/2014/main" id="{073397D5-B64E-4C01-8C42-47A66D10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180" y="1999640"/>
              <a:ext cx="4982736" cy="3778696"/>
            </a:xfrm>
            <a:prstGeom prst="rect">
              <a:avLst/>
            </a:prstGeom>
          </p:spPr>
        </p:pic>
        <p:pic>
          <p:nvPicPr>
            <p:cNvPr id="21" name="Picture 24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D18E5495-AF6B-4BD7-95F0-08216FF5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2205" y="2625650"/>
              <a:ext cx="4769004" cy="1969116"/>
            </a:xfrm>
            <a:prstGeom prst="rect">
              <a:avLst/>
            </a:prstGeom>
          </p:spPr>
        </p:pic>
      </p:grpSp>
      <p:pic>
        <p:nvPicPr>
          <p:cNvPr id="27" name="Picture 27" descr="Diagram&#10;&#10;Description automatically generated">
            <a:extLst>
              <a:ext uri="{FF2B5EF4-FFF2-40B4-BE49-F238E27FC236}">
                <a16:creationId xmlns:a16="http://schemas.microsoft.com/office/drawing/2014/main" id="{3C081F79-D63E-450E-A430-06C273FF3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083" y="764727"/>
            <a:ext cx="8263052" cy="5189155"/>
          </a:xfrm>
          <a:prstGeom prst="rect">
            <a:avLst/>
          </a:prstGeom>
        </p:spPr>
      </p:pic>
      <p:pic>
        <p:nvPicPr>
          <p:cNvPr id="28" name="Picture 28" descr="Chart, diagram&#10;&#10;Description automatically generated">
            <a:extLst>
              <a:ext uri="{FF2B5EF4-FFF2-40B4-BE49-F238E27FC236}">
                <a16:creationId xmlns:a16="http://schemas.microsoft.com/office/drawing/2014/main" id="{275F7871-B306-42C1-9B07-6634447D6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571" y="109059"/>
            <a:ext cx="5939883" cy="6751395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584A8C5-B998-407D-A02B-7D4DCDE47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1790" y="1518336"/>
            <a:ext cx="7175809" cy="4555448"/>
          </a:xfrm>
          <a:prstGeom prst="rect">
            <a:avLst/>
          </a:prstGeom>
        </p:spPr>
      </p:pic>
      <p:pic>
        <p:nvPicPr>
          <p:cNvPr id="30" name="Picture 30" descr="A picture containing watch&#10;&#10;Description automatically generated">
            <a:extLst>
              <a:ext uri="{FF2B5EF4-FFF2-40B4-BE49-F238E27FC236}">
                <a16:creationId xmlns:a16="http://schemas.microsoft.com/office/drawing/2014/main" id="{FE128DA1-2478-46D7-9CD4-EC13FF23E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3717" y="2131819"/>
            <a:ext cx="7361663" cy="27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2247CA6A-E865-4E23-A1CA-97A93B11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5" y="2630204"/>
            <a:ext cx="4363655" cy="4809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0B9F-618A-497B-9D44-5DF012C33BEC}"/>
              </a:ext>
            </a:extLst>
          </p:cNvPr>
          <p:cNvSpPr txBox="1"/>
          <p:nvPr/>
        </p:nvSpPr>
        <p:spPr>
          <a:xfrm>
            <a:off x="528578" y="2216550"/>
            <a:ext cx="45951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Trimmomatic</a:t>
            </a:r>
            <a:r>
              <a:rPr lang="en-US" dirty="0"/>
              <a:t>: SLIDINGWINDOW</a:t>
            </a:r>
          </a:p>
        </p:txBody>
      </p:sp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E9F3CDB-CBCD-496D-9EEB-0A772E5F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69" y="2761622"/>
            <a:ext cx="7585275" cy="25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" r="174" b="41304"/>
          <a:stretch/>
        </p:blipFill>
        <p:spPr>
          <a:xfrm>
            <a:off x="36653" y="3017093"/>
            <a:ext cx="5530781" cy="518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1EA1A-A66B-44C9-87CF-A00A86EFA5D4}"/>
              </a:ext>
            </a:extLst>
          </p:cNvPr>
          <p:cNvSpPr txBox="1"/>
          <p:nvPr/>
        </p:nvSpPr>
        <p:spPr>
          <a:xfrm>
            <a:off x="1734274" y="3470474"/>
            <a:ext cx="95819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C0C0C0"/>
                </a:highlight>
                <a:ea typeface="+mn-lt"/>
                <a:cs typeface="+mn-lt"/>
              </a:rPr>
              <a:t>java -jar trimmomatic-0.39.jar PE Illumina2_R1.fastq.gz Illumina2_R2.fastq.gz Illumina2_R1_paired.fastq.gz Illumina2_R1_unpaired.fastq.gz Illumina2_R2_paired.fastq.gz Illumina2_R2_unpaired.fastq.gz LEADING:3 TRAILING:3 MINLEN:36 SLIDINGWINDOW:4:20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0FD09-614C-4D80-8745-5CF6EC3CF6C8}"/>
              </a:ext>
            </a:extLst>
          </p:cNvPr>
          <p:cNvSpPr txBox="1"/>
          <p:nvPr/>
        </p:nvSpPr>
        <p:spPr>
          <a:xfrm>
            <a:off x="1406324" y="6123008"/>
            <a:ext cx="6215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ILLUMINACLIP:TruSeq3-PE.fa:2:30:10:2:True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02053-97F7-4E97-ACC3-6B30D47819E8}"/>
              </a:ext>
            </a:extLst>
          </p:cNvPr>
          <p:cNvSpPr txBox="1"/>
          <p:nvPr/>
        </p:nvSpPr>
        <p:spPr>
          <a:xfrm>
            <a:off x="198819" y="55231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Optional adaptor trimming:</a:t>
            </a:r>
          </a:p>
        </p:txBody>
      </p:sp>
    </p:spTree>
    <p:extLst>
      <p:ext uri="{BB962C8B-B14F-4D97-AF65-F5344CB8AC3E}">
        <p14:creationId xmlns:p14="http://schemas.microsoft.com/office/powerpoint/2010/main" val="1642028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" r="174" b="41304"/>
          <a:stretch/>
        </p:blipFill>
        <p:spPr>
          <a:xfrm>
            <a:off x="200628" y="1888561"/>
            <a:ext cx="5530781" cy="518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1EA1A-A66B-44C9-87CF-A00A86EFA5D4}"/>
              </a:ext>
            </a:extLst>
          </p:cNvPr>
          <p:cNvSpPr txBox="1"/>
          <p:nvPr/>
        </p:nvSpPr>
        <p:spPr>
          <a:xfrm>
            <a:off x="1695692" y="1859664"/>
            <a:ext cx="95819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C0C0C0"/>
                </a:highlight>
                <a:ea typeface="+mn-lt"/>
                <a:cs typeface="+mn-lt"/>
              </a:rPr>
              <a:t>java -jar trimmomatic-0.39.jar PE Illumina2_R1.fastq.gz Illumina2_R2.fastq.gz Illumina2_R1_paired.fastq.gz Illumina2_R1_unpaired.fastq.gz Illumina2_R2_paired.fastq.gz Illumina2_R2_unpaired.fastq.gz LEADING:3 TRAILING:3 MINLEN:36 SLIDINGWINDOW:4:20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0FD09-614C-4D80-8745-5CF6EC3CF6C8}"/>
              </a:ext>
            </a:extLst>
          </p:cNvPr>
          <p:cNvSpPr txBox="1"/>
          <p:nvPr/>
        </p:nvSpPr>
        <p:spPr>
          <a:xfrm>
            <a:off x="1406324" y="6123008"/>
            <a:ext cx="6215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ILLUMINACLIP:TruSeq3-PE.fa:2:30:10:2:True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02053-97F7-4E97-ACC3-6B30D47819E8}"/>
              </a:ext>
            </a:extLst>
          </p:cNvPr>
          <p:cNvSpPr txBox="1"/>
          <p:nvPr/>
        </p:nvSpPr>
        <p:spPr>
          <a:xfrm>
            <a:off x="198819" y="55231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Optional adaptor trimming: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62E3C-101B-4EC2-951D-445B3705D052}"/>
              </a:ext>
            </a:extLst>
          </p:cNvPr>
          <p:cNvSpPr txBox="1"/>
          <p:nvPr/>
        </p:nvSpPr>
        <p:spPr>
          <a:xfrm>
            <a:off x="3547640" y="3210044"/>
            <a:ext cx="95819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java -jar trimmomatic-0.39.jar </a:t>
            </a:r>
          </a:p>
          <a:p>
            <a:r>
              <a:rPr lang="en-US" dirty="0">
                <a:ea typeface="+mn-lt"/>
                <a:cs typeface="+mn-lt"/>
              </a:rPr>
              <a:t>PE Illumina2_R1.fastq.gz Illumina2_R2.fastq.gz </a:t>
            </a:r>
          </a:p>
          <a:p>
            <a:r>
              <a:rPr lang="en-US" dirty="0">
                <a:ea typeface="+mn-lt"/>
                <a:cs typeface="+mn-lt"/>
              </a:rPr>
              <a:t>Illumina2_R1_paired.fastq.gz Illumina2_R1_unpaired.fastq.gz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Illumina2_R2_paired.fastq.gz Illumina2_R2_unpaired.fastq.gz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LEADING:3 TRAILING:3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MINLEN:36 </a:t>
            </a:r>
          </a:p>
          <a:p>
            <a:r>
              <a:rPr lang="en-US" dirty="0">
                <a:ea typeface="+mn-lt"/>
                <a:cs typeface="+mn-lt"/>
              </a:rPr>
              <a:t>SLIDINGWINDOW:4:20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F8CC0-13B3-4CE4-A4EF-4D5585A9B42D}"/>
              </a:ext>
            </a:extLst>
          </p:cNvPr>
          <p:cNvSpPr txBox="1"/>
          <p:nvPr/>
        </p:nvSpPr>
        <p:spPr>
          <a:xfrm>
            <a:off x="1184476" y="32293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trimmomatic</a:t>
            </a:r>
            <a:r>
              <a:rPr lang="en-US" dirty="0"/>
              <a:t> -&gt;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C8C790-0BE7-4C9C-B773-7B9A92008846}"/>
              </a:ext>
            </a:extLst>
          </p:cNvPr>
          <p:cNvSpPr/>
          <p:nvPr/>
        </p:nvSpPr>
        <p:spPr>
          <a:xfrm>
            <a:off x="3534257" y="3510141"/>
            <a:ext cx="385824" cy="3375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5FC02-F1DC-4A1D-A0DB-7836B5B93FF9}"/>
              </a:ext>
            </a:extLst>
          </p:cNvPr>
          <p:cNvSpPr txBox="1"/>
          <p:nvPr/>
        </p:nvSpPr>
        <p:spPr>
          <a:xfrm>
            <a:off x="1184476" y="34994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Input files           -&gt;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9942E-DF72-47FA-9EC4-7CF3C7CAE39E}"/>
              </a:ext>
            </a:extLst>
          </p:cNvPr>
          <p:cNvSpPr txBox="1"/>
          <p:nvPr/>
        </p:nvSpPr>
        <p:spPr>
          <a:xfrm>
            <a:off x="1184475" y="3808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Output forward  -&gt;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3209A-2B62-48EB-9A33-CB13646545C3}"/>
              </a:ext>
            </a:extLst>
          </p:cNvPr>
          <p:cNvSpPr txBox="1"/>
          <p:nvPr/>
        </p:nvSpPr>
        <p:spPr>
          <a:xfrm>
            <a:off x="1184474" y="41070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Output reverse   -&gt;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B2E25-1307-4E8D-A5F0-0556C5CBB836}"/>
              </a:ext>
            </a:extLst>
          </p:cNvPr>
          <p:cNvSpPr txBox="1"/>
          <p:nvPr/>
        </p:nvSpPr>
        <p:spPr>
          <a:xfrm>
            <a:off x="1184474" y="43482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Gentle trimming  -&gt;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FD1BF-EA0E-46E8-A48F-A95A4ED43FF6}"/>
              </a:ext>
            </a:extLst>
          </p:cNvPr>
          <p:cNvSpPr txBox="1"/>
          <p:nvPr/>
        </p:nvSpPr>
        <p:spPr>
          <a:xfrm>
            <a:off x="1184473" y="48497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Trimming             -&gt;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585E4-812A-4461-8D3D-E57DE9514743}"/>
              </a:ext>
            </a:extLst>
          </p:cNvPr>
          <p:cNvSpPr txBox="1"/>
          <p:nvPr/>
        </p:nvSpPr>
        <p:spPr>
          <a:xfrm>
            <a:off x="1203764" y="45893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Min length          -&gt; </a:t>
            </a:r>
          </a:p>
        </p:txBody>
      </p:sp>
    </p:spTree>
    <p:extLst>
      <p:ext uri="{BB962C8B-B14F-4D97-AF65-F5344CB8AC3E}">
        <p14:creationId xmlns:p14="http://schemas.microsoft.com/office/powerpoint/2010/main" val="824638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1B7E8-D2DF-4EC4-A86A-020BCC8D37F2}"/>
              </a:ext>
            </a:extLst>
          </p:cNvPr>
          <p:cNvSpPr txBox="1"/>
          <p:nvPr/>
        </p:nvSpPr>
        <p:spPr>
          <a:xfrm>
            <a:off x="615387" y="2139386"/>
            <a:ext cx="863664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Did it work?</a:t>
            </a:r>
          </a:p>
          <a:p>
            <a:endParaRPr lang="en-US" sz="2400" dirty="0"/>
          </a:p>
          <a:p>
            <a:r>
              <a:rPr lang="en-US" sz="2400" dirty="0"/>
              <a:t>Run </a:t>
            </a:r>
            <a:r>
              <a:rPr lang="en-US" sz="2400" dirty="0" err="1"/>
              <a:t>fastqc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 err="1">
                <a:highlight>
                  <a:srgbClr val="C0C0C0"/>
                </a:highlight>
              </a:rPr>
              <a:t>fasqc</a:t>
            </a:r>
            <a:r>
              <a:rPr lang="en-US" sz="2400" dirty="0">
                <a:highlight>
                  <a:srgbClr val="C0C0C0"/>
                </a:highlight>
              </a:rPr>
              <a:t> 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Illumina2_R1_paired.fastq.gz</a:t>
            </a:r>
            <a:r>
              <a:rPr lang="en-US" sz="2400" dirty="0">
                <a:highlight>
                  <a:srgbClr val="C0C0C0"/>
                </a:highlight>
              </a:rPr>
              <a:t> 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Illumina2_R2_paired.fastq.gz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(Optional)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Run </a:t>
            </a:r>
            <a:r>
              <a:rPr lang="en-US" sz="2400" dirty="0" err="1">
                <a:ea typeface="+mn-lt"/>
                <a:cs typeface="+mn-lt"/>
              </a:rPr>
              <a:t>multiqc</a:t>
            </a:r>
            <a:r>
              <a:rPr lang="en-US" sz="2400" dirty="0">
                <a:ea typeface="+mn-lt"/>
                <a:cs typeface="+mn-lt"/>
              </a:rPr>
              <a:t> to make prettier output: (In same directory as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r>
              <a:rPr lang="en-US" sz="2400" dirty="0">
                <a:ea typeface="+mn-lt"/>
                <a:cs typeface="+mn-lt"/>
              </a:rPr>
              <a:t> *.html files)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 err="1">
                <a:highlight>
                  <a:srgbClr val="C0C0C0"/>
                </a:highlight>
                <a:ea typeface="+mn-lt"/>
                <a:cs typeface="+mn-lt"/>
              </a:rPr>
              <a:t>multiqc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57743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6 March. 31st 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288737" y="5559837"/>
            <a:ext cx="40944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00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4446-3765-2B2E-B1C0-F51A845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95D3-2911-F18F-AF26-9FACAFEE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http://www.r2d3.us/visual-intro-to-machine-learning-part-1/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8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E650-7D5A-5665-501C-A662AEA4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12162D-BBB8-AE1A-16BE-99C30738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31" y="1132816"/>
            <a:ext cx="8013601" cy="4461534"/>
          </a:xfrm>
        </p:spPr>
      </p:pic>
    </p:spTree>
    <p:extLst>
      <p:ext uri="{BB962C8B-B14F-4D97-AF65-F5344CB8AC3E}">
        <p14:creationId xmlns:p14="http://schemas.microsoft.com/office/powerpoint/2010/main" val="1966069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F37BF3-3AEB-6044-A4C1-9616D2F96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591" y="1160693"/>
            <a:ext cx="8237693" cy="443365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4C12CF-8EF0-849B-213E-495BF852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5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E272-0C70-23BF-E3C3-C5404927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4699480E-062C-2927-4B5D-130D14975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28" y="1049182"/>
            <a:ext cx="8110143" cy="4554461"/>
          </a:xfrm>
        </p:spPr>
      </p:pic>
    </p:spTree>
    <p:extLst>
      <p:ext uri="{BB962C8B-B14F-4D97-AF65-F5344CB8AC3E}">
        <p14:creationId xmlns:p14="http://schemas.microsoft.com/office/powerpoint/2010/main" val="275388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C65-58D7-D3B4-C891-62A17E44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AD416E4E-2357-5BDA-F262-312FEB253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907" y="1290792"/>
            <a:ext cx="7103576" cy="4981924"/>
          </a:xfrm>
        </p:spPr>
      </p:pic>
    </p:spTree>
    <p:extLst>
      <p:ext uri="{BB962C8B-B14F-4D97-AF65-F5344CB8AC3E}">
        <p14:creationId xmlns:p14="http://schemas.microsoft.com/office/powerpoint/2010/main" val="59667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one does bioinformatics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3DFE86-8FFE-4147-A4AC-7D7A87C7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79" y="3988537"/>
            <a:ext cx="2628900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A9D9B-F431-4235-A776-24D9721593D1}"/>
              </a:ext>
            </a:extLst>
          </p:cNvPr>
          <p:cNvSpPr txBox="1"/>
          <p:nvPr/>
        </p:nvSpPr>
        <p:spPr>
          <a:xfrm>
            <a:off x="3544229" y="1797205"/>
            <a:ext cx="63952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1) Ask a scientific question</a:t>
            </a:r>
          </a:p>
          <a:p>
            <a:r>
              <a:rPr lang="en-US" dirty="0"/>
              <a:t>2) Generate a hypothesis based on your background knowledge</a:t>
            </a:r>
          </a:p>
          <a:p>
            <a:r>
              <a:rPr lang="en-US" dirty="0"/>
              <a:t>3) Test that hypothesis</a:t>
            </a:r>
          </a:p>
          <a:p>
            <a:r>
              <a:rPr lang="en-US" dirty="0"/>
              <a:t>4) Accept or reject that 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17C8-BF19-4112-9B6F-7BD9FA8B595B}"/>
              </a:ext>
            </a:extLst>
          </p:cNvPr>
          <p:cNvSpPr txBox="1"/>
          <p:nvPr/>
        </p:nvSpPr>
        <p:spPr>
          <a:xfrm>
            <a:off x="713446" y="3008738"/>
            <a:ext cx="26223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Find an existing tool to aid in your hypothesis testing: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57B9B49-A132-4A68-92D5-12D02E77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17" y="3763305"/>
            <a:ext cx="1646664" cy="9204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5C79D8-5030-4470-88D0-52550EF8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56" y="3772829"/>
            <a:ext cx="1841810" cy="1031488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B85F3C4-DFF7-4CD9-B15F-A1AFA491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80" y="4905722"/>
            <a:ext cx="1533990" cy="132118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2B11978-7820-4B02-93E1-5757D2513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132" y="4842107"/>
            <a:ext cx="1683835" cy="593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2B3ACD-C6D4-490A-95E5-C2ED3A056D23}"/>
              </a:ext>
            </a:extLst>
          </p:cNvPr>
          <p:cNvSpPr txBox="1"/>
          <p:nvPr/>
        </p:nvSpPr>
        <p:spPr>
          <a:xfrm>
            <a:off x="5623467" y="64133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Win Science!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8169E-2959-43E0-9023-F665E5EBF1F5}"/>
              </a:ext>
            </a:extLst>
          </p:cNvPr>
          <p:cNvSpPr txBox="1"/>
          <p:nvPr/>
        </p:nvSpPr>
        <p:spPr>
          <a:xfrm>
            <a:off x="8296275" y="3008737"/>
            <a:ext cx="33100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Create a novel tool/pipeline to aid in your hypothesis testing:</a:t>
            </a:r>
            <a:endParaRPr lang="en-US" dirty="0"/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4369BCDB-9D7D-4464-9D5E-BF0C94426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644" y="5343061"/>
            <a:ext cx="1079810" cy="1254977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D6C8AAD4-8DDD-4E89-AB15-7FB16B59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888" y="5995182"/>
            <a:ext cx="1758176" cy="275978"/>
          </a:xfrm>
          <a:prstGeom prst="rect">
            <a:avLst/>
          </a:prstGeom>
        </p:spPr>
      </p:pic>
      <p:pic>
        <p:nvPicPr>
          <p:cNvPr id="16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73051A17-87F9-4D7F-9CE4-4B08D3A27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5668" y="4222074"/>
            <a:ext cx="1581615" cy="913583"/>
          </a:xfrm>
          <a:prstGeom prst="rect">
            <a:avLst/>
          </a:prstGeom>
        </p:spPr>
      </p:pic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A93F9A5D-009F-4E1D-9C09-6A7CCD5CD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3085" y="4861700"/>
            <a:ext cx="1250563" cy="1251260"/>
          </a:xfrm>
          <a:prstGeom prst="rect">
            <a:avLst/>
          </a:prstGeom>
        </p:spPr>
      </p:pic>
      <p:pic>
        <p:nvPicPr>
          <p:cNvPr id="18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24E741-3168-419B-8DA1-F8C6C91F34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4861" y="5758907"/>
            <a:ext cx="1551182" cy="10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7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5564-0725-D0EE-F71B-EA098E7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903E57-129D-1334-97B9-E3DBD616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679" y="1197864"/>
            <a:ext cx="6787859" cy="5074851"/>
          </a:xfrm>
        </p:spPr>
      </p:pic>
    </p:spTree>
    <p:extLst>
      <p:ext uri="{BB962C8B-B14F-4D97-AF65-F5344CB8AC3E}">
        <p14:creationId xmlns:p14="http://schemas.microsoft.com/office/powerpoint/2010/main" val="391803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2B3C-A936-E669-D51E-A9AFC434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0" y="116717"/>
            <a:ext cx="11029616" cy="1188720"/>
          </a:xfrm>
        </p:spPr>
        <p:txBody>
          <a:bodyPr/>
          <a:lstStyle/>
          <a:p>
            <a:pPr algn="ctr"/>
            <a:r>
              <a:rPr lang="en-US" dirty="0"/>
              <a:t>Classification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F123-88E9-DA2E-2B56-295E6CE8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70" y="4710498"/>
            <a:ext cx="11029615" cy="2036145"/>
          </a:xfrm>
        </p:spPr>
        <p:txBody>
          <a:bodyPr/>
          <a:lstStyle/>
          <a:p>
            <a:pPr marL="305435" indent="-305435"/>
            <a:r>
              <a:rPr lang="en-US" dirty="0"/>
              <a:t>Data: Isolates and presence absence table of genes</a:t>
            </a:r>
          </a:p>
          <a:p>
            <a:pPr marL="305435" indent="-305435"/>
            <a:r>
              <a:rPr lang="en-US" dirty="0"/>
              <a:t>Goal: Classify isolates into their respective Host sources (Human vs. Poultry Agriculture)</a:t>
            </a:r>
          </a:p>
          <a:p>
            <a:pPr marL="305435" indent="-305435"/>
            <a:r>
              <a:rPr lang="en-US" dirty="0"/>
              <a:t>Approach: Use Random Forests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42962BE-0FE8-FFBB-553C-1A7016F2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" y="1300688"/>
            <a:ext cx="6785517" cy="1561748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E9F5719-F8CA-DAE3-7DF0-6B52297C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51" y="2952706"/>
            <a:ext cx="8476785" cy="20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E240-850C-ED91-074B-0E4B012B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example: Random Forests</a:t>
            </a:r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2E35BDC2-9046-781F-8E8E-D9D8A449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838" y="2015620"/>
            <a:ext cx="6221298" cy="4684559"/>
          </a:xfrm>
        </p:spPr>
      </p:pic>
    </p:spTree>
    <p:extLst>
      <p:ext uri="{BB962C8B-B14F-4D97-AF65-F5344CB8AC3E}">
        <p14:creationId xmlns:p14="http://schemas.microsoft.com/office/powerpoint/2010/main" val="2025680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E562-B149-F4B7-216A-9E3E76C1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271AD2F-BFBF-E4FD-074E-74A04D0F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1"/>
          <a:stretch/>
        </p:blipFill>
        <p:spPr>
          <a:xfrm>
            <a:off x="3781010" y="1529040"/>
            <a:ext cx="3810443" cy="5112014"/>
          </a:xfrm>
        </p:spPr>
      </p:pic>
    </p:spTree>
    <p:extLst>
      <p:ext uri="{BB962C8B-B14F-4D97-AF65-F5344CB8AC3E}">
        <p14:creationId xmlns:p14="http://schemas.microsoft.com/office/powerpoint/2010/main" val="1651735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7D8E-A4BE-468F-36F3-5A570E1C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tutorial: Evan Conaway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03D39F-9462-B507-EB22-1703697C1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630" y="2718211"/>
            <a:ext cx="10057184" cy="1988090"/>
          </a:xfrm>
        </p:spPr>
      </p:pic>
    </p:spTree>
    <p:extLst>
      <p:ext uri="{BB962C8B-B14F-4D97-AF65-F5344CB8AC3E}">
        <p14:creationId xmlns:p14="http://schemas.microsoft.com/office/powerpoint/2010/main" val="243403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6A472CB5-A505-4703-93C5-95358CA3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07" y="1905850"/>
            <a:ext cx="5335751" cy="2441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one really does bioinformatics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17C8-BF19-4112-9B6F-7BD9FA8B595B}"/>
              </a:ext>
            </a:extLst>
          </p:cNvPr>
          <p:cNvSpPr txBox="1"/>
          <p:nvPr/>
        </p:nvSpPr>
        <p:spPr>
          <a:xfrm>
            <a:off x="739721" y="2202945"/>
            <a:ext cx="2622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1) Find a tool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04532-E0AA-4F6E-B009-E7222EBCB4D6}"/>
              </a:ext>
            </a:extLst>
          </p:cNvPr>
          <p:cNvSpPr txBox="1"/>
          <p:nvPr/>
        </p:nvSpPr>
        <p:spPr>
          <a:xfrm>
            <a:off x="739721" y="3122600"/>
            <a:ext cx="2622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2) Download the tool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93577-8EC3-4FE4-A1AC-08B082786745}"/>
              </a:ext>
            </a:extLst>
          </p:cNvPr>
          <p:cNvSpPr txBox="1"/>
          <p:nvPr/>
        </p:nvSpPr>
        <p:spPr>
          <a:xfrm>
            <a:off x="739720" y="3989702"/>
            <a:ext cx="26223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3) Spend rest of day getting the dependencies to work/..../install</a:t>
            </a:r>
            <a:endParaRPr lang="en-US" dirty="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A1762D-593A-49A1-81CF-EF24AC54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21" y="1939093"/>
            <a:ext cx="3268718" cy="25068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B52BCD9-0CB9-4788-8AFA-B7E9D41B8CEF}"/>
              </a:ext>
            </a:extLst>
          </p:cNvPr>
          <p:cNvGrpSpPr/>
          <p:nvPr/>
        </p:nvGrpSpPr>
        <p:grpSpPr>
          <a:xfrm>
            <a:off x="1091096" y="4937585"/>
            <a:ext cx="2656398" cy="1173173"/>
            <a:chOff x="1091096" y="4937585"/>
            <a:chExt cx="2656398" cy="1173173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A54F0E73-D9AF-400F-B296-CB2437460F7C}"/>
                </a:ext>
              </a:extLst>
            </p:cNvPr>
            <p:cNvSpPr/>
            <p:nvPr/>
          </p:nvSpPr>
          <p:spPr>
            <a:xfrm>
              <a:off x="1091096" y="493758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5FC95-3FDE-4EF7-BE8C-15029FD6F5A1}"/>
                </a:ext>
              </a:extLst>
            </p:cNvPr>
            <p:cNvSpPr txBox="1"/>
            <p:nvPr/>
          </p:nvSpPr>
          <p:spPr>
            <a:xfrm>
              <a:off x="1125099" y="574142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22F23-DF25-42A6-9E88-3DEF225BB11C}"/>
              </a:ext>
            </a:extLst>
          </p:cNvPr>
          <p:cNvGrpSpPr/>
          <p:nvPr/>
        </p:nvGrpSpPr>
        <p:grpSpPr>
          <a:xfrm>
            <a:off x="9822410" y="1677427"/>
            <a:ext cx="3121635" cy="1560503"/>
            <a:chOff x="9489582" y="1992737"/>
            <a:chExt cx="3121635" cy="15605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1B67B-650C-4BFB-B8B1-E34A1759EFE7}"/>
                </a:ext>
              </a:extLst>
            </p:cNvPr>
            <p:cNvSpPr txBox="1"/>
            <p:nvPr/>
          </p:nvSpPr>
          <p:spPr>
            <a:xfrm>
              <a:off x="9489582" y="1992737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4) Try on test data</a:t>
              </a:r>
              <a:endParaRPr lang="en-US" dirty="0"/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AB5D52CB-C2D1-42DE-AF58-584B00F8D0B8}"/>
                </a:ext>
              </a:extLst>
            </p:cNvPr>
            <p:cNvSpPr/>
            <p:nvPr/>
          </p:nvSpPr>
          <p:spPr>
            <a:xfrm>
              <a:off x="9954819" y="2380067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2E7175-4A61-4EE8-8F6C-7ECF3FF61A48}"/>
                </a:ext>
              </a:extLst>
            </p:cNvPr>
            <p:cNvSpPr txBox="1"/>
            <p:nvPr/>
          </p:nvSpPr>
          <p:spPr>
            <a:xfrm>
              <a:off x="9988822" y="3183908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41D49C-A79E-4F35-84FE-D7C494E67A84}"/>
              </a:ext>
            </a:extLst>
          </p:cNvPr>
          <p:cNvGrpSpPr/>
          <p:nvPr/>
        </p:nvGrpSpPr>
        <p:grpSpPr>
          <a:xfrm>
            <a:off x="9822409" y="3236460"/>
            <a:ext cx="3121635" cy="1560503"/>
            <a:chOff x="9559650" y="3586805"/>
            <a:chExt cx="3121635" cy="15605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AC17D-4F96-4C73-AB0C-7E88521650CF}"/>
                </a:ext>
              </a:extLst>
            </p:cNvPr>
            <p:cNvSpPr txBox="1"/>
            <p:nvPr/>
          </p:nvSpPr>
          <p:spPr>
            <a:xfrm>
              <a:off x="9559650" y="3586805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5) Try on test data</a:t>
              </a:r>
              <a:endParaRPr lang="en-US" dirty="0"/>
            </a:p>
          </p:txBody>
        </p:sp>
        <p:sp>
          <p:nvSpPr>
            <p:cNvPr id="27" name="Arrow: Curved Up 26">
              <a:extLst>
                <a:ext uri="{FF2B5EF4-FFF2-40B4-BE49-F238E27FC236}">
                  <a16:creationId xmlns:a16="http://schemas.microsoft.com/office/drawing/2014/main" id="{288C17A9-91DC-4EFE-86C7-64B2F4B5370B}"/>
                </a:ext>
              </a:extLst>
            </p:cNvPr>
            <p:cNvSpPr/>
            <p:nvPr/>
          </p:nvSpPr>
          <p:spPr>
            <a:xfrm>
              <a:off x="10024887" y="397413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2852F1-AE0F-495D-AF88-25EE975DB2F2}"/>
                </a:ext>
              </a:extLst>
            </p:cNvPr>
            <p:cNvSpPr txBox="1"/>
            <p:nvPr/>
          </p:nvSpPr>
          <p:spPr>
            <a:xfrm>
              <a:off x="10058890" y="477797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pic>
        <p:nvPicPr>
          <p:cNvPr id="29" name="Picture 2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07AFCA-1EEB-4DC8-A037-37F09733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501" y="1895294"/>
            <a:ext cx="5545958" cy="2874723"/>
          </a:xfrm>
          <a:prstGeom prst="rect">
            <a:avLst/>
          </a:prstGeom>
        </p:spPr>
      </p:pic>
      <p:pic>
        <p:nvPicPr>
          <p:cNvPr id="33" name="Picture 3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43FAA-9DFA-437C-9686-931500D8D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07" y="2023244"/>
            <a:ext cx="5721131" cy="28115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DBE5E4-8AD0-4E46-A15A-3927E7348155}"/>
              </a:ext>
            </a:extLst>
          </p:cNvPr>
          <p:cNvSpPr txBox="1"/>
          <p:nvPr/>
        </p:nvSpPr>
        <p:spPr>
          <a:xfrm>
            <a:off x="4710879" y="6112794"/>
            <a:ext cx="3305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6) Find a new tool and try again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22FFBD-7ABD-4EB8-8ACB-9128D0315027}"/>
              </a:ext>
            </a:extLst>
          </p:cNvPr>
          <p:cNvGrpSpPr/>
          <p:nvPr/>
        </p:nvGrpSpPr>
        <p:grpSpPr>
          <a:xfrm>
            <a:off x="9825912" y="5131826"/>
            <a:ext cx="3121635" cy="1560503"/>
            <a:chOff x="9559650" y="3586805"/>
            <a:chExt cx="3121635" cy="15605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BADBC6-8886-4FE1-AF1D-79EC32936C50}"/>
                </a:ext>
              </a:extLst>
            </p:cNvPr>
            <p:cNvSpPr txBox="1"/>
            <p:nvPr/>
          </p:nvSpPr>
          <p:spPr>
            <a:xfrm>
              <a:off x="9559650" y="3586805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5) Try on real data</a:t>
              </a:r>
              <a:endParaRPr lang="en-US" dirty="0"/>
            </a:p>
          </p:txBody>
        </p:sp>
        <p:sp>
          <p:nvSpPr>
            <p:cNvPr id="38" name="Arrow: Curved Up 37">
              <a:extLst>
                <a:ext uri="{FF2B5EF4-FFF2-40B4-BE49-F238E27FC236}">
                  <a16:creationId xmlns:a16="http://schemas.microsoft.com/office/drawing/2014/main" id="{AC5ABDF9-F680-4E77-B159-6B48FF730AFA}"/>
                </a:ext>
              </a:extLst>
            </p:cNvPr>
            <p:cNvSpPr/>
            <p:nvPr/>
          </p:nvSpPr>
          <p:spPr>
            <a:xfrm>
              <a:off x="10024887" y="397413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38B42-5D9D-45AB-944D-D6FE99C499FF}"/>
                </a:ext>
              </a:extLst>
            </p:cNvPr>
            <p:cNvSpPr txBox="1"/>
            <p:nvPr/>
          </p:nvSpPr>
          <p:spPr>
            <a:xfrm>
              <a:off x="10058890" y="477797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pic>
        <p:nvPicPr>
          <p:cNvPr id="41" name="Picture 41" descr="Shape&#10;&#10;Description automatically generated">
            <a:extLst>
              <a:ext uri="{FF2B5EF4-FFF2-40B4-BE49-F238E27FC236}">
                <a16:creationId xmlns:a16="http://schemas.microsoft.com/office/drawing/2014/main" id="{32D47C91-7767-4F31-BCB7-242B73EA1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607" y="1975090"/>
            <a:ext cx="6824717" cy="25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trike="sngStrike" dirty="0"/>
              <a:t>"What programming language should I start with?"</a:t>
            </a:r>
            <a:br>
              <a:rPr lang="en-US" strike="sngStrike" dirty="0"/>
            </a:br>
            <a:r>
              <a:rPr lang="en-US" dirty="0"/>
              <a:t>"What is my </a:t>
            </a:r>
            <a:r>
              <a:rPr lang="en-US" b="1" dirty="0"/>
              <a:t>problem</a:t>
            </a:r>
            <a:r>
              <a:rPr lang="en-US" dirty="0"/>
              <a:t> and how can I solve it?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7791516-10F9-4BB3-BF2E-D9BA4993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18" y="2516784"/>
            <a:ext cx="5939882" cy="4221944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55DC9EE-73D1-4DF0-8C6F-08CE302D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4" y="2917670"/>
            <a:ext cx="5763321" cy="32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Bioinformatics job market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296D4-0DCB-435F-8179-5360DB935283}"/>
              </a:ext>
            </a:extLst>
          </p:cNvPr>
          <p:cNvSpPr txBox="1"/>
          <p:nvPr/>
        </p:nvSpPr>
        <p:spPr>
          <a:xfrm>
            <a:off x="300762" y="3428551"/>
            <a:ext cx="59576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Post-doc bioinformatics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High-demand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$50k – 80k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Usually prefer PhD or Masters +3-5 years exp. 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TONS of work-from-home opportunities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2"/>
              </a:rPr>
              <a:t>Bioinformatics 2021 summary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Avg. Salary $75k – 107k ("technician" - &gt; "engineer")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Avg. Hourly $52/hr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4E7CE-D27E-4D8E-BF96-BF5856095883}"/>
              </a:ext>
            </a:extLst>
          </p:cNvPr>
          <p:cNvSpPr txBox="1"/>
          <p:nvPr/>
        </p:nvSpPr>
        <p:spPr>
          <a:xfrm>
            <a:off x="6347375" y="6452372"/>
            <a:ext cx="6615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(me constantly scanning Indeed/Google... many </a:t>
            </a:r>
            <a:r>
              <a:rPr lang="en-US" dirty="0"/>
              <a:t>grains of salt)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39D4-5AEE-465D-83A7-8A02F00B1EBF}"/>
              </a:ext>
            </a:extLst>
          </p:cNvPr>
          <p:cNvSpPr txBox="1"/>
          <p:nvPr/>
        </p:nvSpPr>
        <p:spPr>
          <a:xfrm>
            <a:off x="2782229" y="1983058"/>
            <a:ext cx="8662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Google Jobs -&gt; "Bioinformatics Jobs" -&gt; Work-From-Home -&gt; 300+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95DDB-6F3D-4896-9AE0-BF15C34034AB}"/>
              </a:ext>
            </a:extLst>
          </p:cNvPr>
          <p:cNvSpPr txBox="1"/>
          <p:nvPr/>
        </p:nvSpPr>
        <p:spPr>
          <a:xfrm>
            <a:off x="2828692" y="2299009"/>
            <a:ext cx="8662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Google Jobs -&gt; "Bioinformatics Jobs" -&gt; 200mi from FOCO -&gt; 100+ Jobs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20C91FA-0411-44A5-91DC-5D445A41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52" y="3531178"/>
            <a:ext cx="5772614" cy="10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Bioinformatics job market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4E7CE-D27E-4D8E-BF96-BF5856095883}"/>
              </a:ext>
            </a:extLst>
          </p:cNvPr>
          <p:cNvSpPr txBox="1"/>
          <p:nvPr/>
        </p:nvSpPr>
        <p:spPr>
          <a:xfrm>
            <a:off x="3606033" y="1731689"/>
            <a:ext cx="50817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(me constantly scanning indeed... many grains of salt)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3FFF1B-9BE8-45C0-9E78-911F09C7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7" y="2185676"/>
            <a:ext cx="5233639" cy="369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2D785-D159-45DC-9FD3-A3BCC35DA146}"/>
              </a:ext>
            </a:extLst>
          </p:cNvPr>
          <p:cNvSpPr txBox="1"/>
          <p:nvPr/>
        </p:nvSpPr>
        <p:spPr>
          <a:xfrm>
            <a:off x="5793058" y="2261839"/>
            <a:ext cx="356095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Skillz: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Programming/computation 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Popular languages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Python</a:t>
            </a:r>
            <a:r>
              <a:rPr lang="en-US">
                <a:ea typeface="+mn-lt"/>
                <a:cs typeface="+mn-lt"/>
              </a:rPr>
              <a:t> (comp. And viz.)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R (comp. And viz.)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Bash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SQL (database)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HPC/AWS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Docker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Git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Perl, C/C++, MATLAB, FORTRAN,Java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43F0E-78A6-4625-B3A2-AB325C595723}"/>
              </a:ext>
            </a:extLst>
          </p:cNvPr>
          <p:cNvSpPr txBox="1"/>
          <p:nvPr/>
        </p:nvSpPr>
        <p:spPr>
          <a:xfrm>
            <a:off x="9364934" y="2553397"/>
            <a:ext cx="29662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Soft​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Communication​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Teamwork 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Data presentation​</a:t>
            </a:r>
          </a:p>
          <a:p>
            <a:pPr lvl="2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Experts/layperson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59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331D30"/>
      </a:dk2>
      <a:lt2>
        <a:srgbClr val="E2E5E8"/>
      </a:lt2>
      <a:accent1>
        <a:srgbClr val="CE8C41"/>
      </a:accent1>
      <a:accent2>
        <a:srgbClr val="BD3F30"/>
      </a:accent2>
      <a:accent3>
        <a:srgbClr val="CE416D"/>
      </a:accent3>
      <a:accent4>
        <a:srgbClr val="BD3095"/>
      </a:accent4>
      <a:accent5>
        <a:srgbClr val="BB41CE"/>
      </a:accent5>
      <a:accent6>
        <a:srgbClr val="6E30BD"/>
      </a:accent6>
      <a:hlink>
        <a:srgbClr val="3F7BBF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DividendVTI</vt:lpstr>
      <vt:lpstr>Welcome to Bioinformatics Club</vt:lpstr>
      <vt:lpstr>What is Bioinfomatics club?</vt:lpstr>
      <vt:lpstr>What is bioinformatics?</vt:lpstr>
      <vt:lpstr>What is bioinformatics?</vt:lpstr>
      <vt:lpstr>How one does bioinformatics</vt:lpstr>
      <vt:lpstr>How one really does bioinformatics</vt:lpstr>
      <vt:lpstr>"What programming language should I start with?" "What is my problem and how can I solve it?</vt:lpstr>
      <vt:lpstr>Bioinformatics job market</vt:lpstr>
      <vt:lpstr>Bioinformatics job market</vt:lpstr>
      <vt:lpstr>Resources</vt:lpstr>
      <vt:lpstr>To Do</vt:lpstr>
      <vt:lpstr>Welcome to Bioinformatics Club</vt:lpstr>
      <vt:lpstr>To Do</vt:lpstr>
      <vt:lpstr>Topics</vt:lpstr>
      <vt:lpstr>The Plan</vt:lpstr>
      <vt:lpstr>Linux environment</vt:lpstr>
      <vt:lpstr>The command line – first glance</vt:lpstr>
      <vt:lpstr>The command line – Navigating</vt:lpstr>
      <vt:lpstr>The command line – Viewing</vt:lpstr>
      <vt:lpstr>Bioinformatics tools</vt:lpstr>
      <vt:lpstr>5 genomics file formats you need to know</vt:lpstr>
      <vt:lpstr>5 file formats: Example workflow</vt:lpstr>
      <vt:lpstr>References</vt:lpstr>
      <vt:lpstr>Next Meeting</vt:lpstr>
      <vt:lpstr>Welcome to Bioinformatics Club</vt:lpstr>
      <vt:lpstr>Bioinformatics Positions</vt:lpstr>
      <vt:lpstr>Conda</vt:lpstr>
      <vt:lpstr>Conda - Environments</vt:lpstr>
      <vt:lpstr>Fastqc usage</vt:lpstr>
      <vt:lpstr>Running fastqc on Illumina2-example files</vt:lpstr>
      <vt:lpstr>Running Multiqc on fastqc output = Prettier</vt:lpstr>
      <vt:lpstr>Running Multiqc on fastqc output = Prettier</vt:lpstr>
      <vt:lpstr>Welcome to Bioinformatics Club</vt:lpstr>
      <vt:lpstr>Feb. 21st 2022</vt:lpstr>
      <vt:lpstr>Motivation</vt:lpstr>
      <vt:lpstr>Conda</vt:lpstr>
      <vt:lpstr>Install Anaconda/Miniconda/Conda</vt:lpstr>
      <vt:lpstr>Install FastQC – What is Fastqc?</vt:lpstr>
      <vt:lpstr>Trimming sequences for quality</vt:lpstr>
      <vt:lpstr>Trimming sequences for quality</vt:lpstr>
      <vt:lpstr>Trimming sequences for quality</vt:lpstr>
      <vt:lpstr>Trimming sequences for quality</vt:lpstr>
      <vt:lpstr>Trimming sequences for quality</vt:lpstr>
      <vt:lpstr>Welcome to Bioinformatics Club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Example</vt:lpstr>
      <vt:lpstr>Classification example: Random Forests</vt:lpstr>
      <vt:lpstr>PowerPoint Presentation</vt:lpstr>
      <vt:lpstr>Classification tutorial: Evan Conaway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1140</cp:revision>
  <dcterms:created xsi:type="dcterms:W3CDTF">2021-09-15T20:40:19Z</dcterms:created>
  <dcterms:modified xsi:type="dcterms:W3CDTF">2022-03-28T16:22:50Z</dcterms:modified>
</cp:coreProperties>
</file>